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70" r:id="rId2"/>
    <p:sldId id="611" r:id="rId3"/>
    <p:sldId id="613" r:id="rId4"/>
    <p:sldId id="673" r:id="rId5"/>
    <p:sldId id="691" r:id="rId6"/>
    <p:sldId id="692" r:id="rId7"/>
    <p:sldId id="694" r:id="rId8"/>
    <p:sldId id="695" r:id="rId9"/>
    <p:sldId id="696" r:id="rId10"/>
    <p:sldId id="697" r:id="rId11"/>
    <p:sldId id="698" r:id="rId12"/>
    <p:sldId id="699" r:id="rId13"/>
    <p:sldId id="702" r:id="rId14"/>
    <p:sldId id="703" r:id="rId15"/>
    <p:sldId id="704" r:id="rId16"/>
    <p:sldId id="705" r:id="rId17"/>
    <p:sldId id="672" r:id="rId18"/>
    <p:sldId id="374" r:id="rId19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4" autoAdjust="0"/>
    <p:restoredTop sz="88560" autoAdjust="0"/>
  </p:normalViewPr>
  <p:slideViewPr>
    <p:cSldViewPr snapToGrid="0">
      <p:cViewPr varScale="1">
        <p:scale>
          <a:sx n="78" d="100"/>
          <a:sy n="78" d="100"/>
        </p:scale>
        <p:origin x="-86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8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endParaRPr lang="hu-HU" sz="2400" b="1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400" b="1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200" b="0" u="none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jövedelem támogatás (BISS), </a:t>
          </a:r>
          <a:r>
            <a:rPr lang="hu-HU" sz="2200" b="1" u="none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a támogatható hektár fogalmának bővítése (AÖT) + kondicionalitás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2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kifizetés (CRISS)</a:t>
          </a:r>
          <a:endParaRPr lang="hu-HU" sz="2200" b="1" u="none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1" u="none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Agro-ökológiai 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400" b="1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65" custLinFactNeighborY="176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0655BF38-AFA5-49B6-BFE0-307A9EFBD808}" type="presOf" srcId="{AA79745B-F662-4FD9-9B2F-52828170C1E0}" destId="{92F0B389-F70C-4748-80D2-2B5C80A3B2D5}" srcOrd="0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42F6F5B0-6379-4FEC-B947-AFD156C7E852}" type="presOf" srcId="{17207C74-E152-4FAB-BCF9-C649B59DFD65}" destId="{92F0B389-F70C-4748-80D2-2B5C80A3B2D5}" srcOrd="0" destOrd="3" presId="urn:microsoft.com/office/officeart/2005/8/layout/hProcess7"/>
    <dgm:cxn modelId="{5AC2DCB6-23B7-4F6B-9FD0-743D2076A5C7}" type="presOf" srcId="{3B2416C9-5260-4A72-85B3-11E964D18E4F}" destId="{A8E9AA67-C5A8-4C8D-B44F-AC80880D72D8}" srcOrd="1" destOrd="0" presId="urn:microsoft.com/office/officeart/2005/8/layout/hProcess7"/>
    <dgm:cxn modelId="{66CF639D-6389-4EF7-9604-769B060504C8}" type="presOf" srcId="{E2BB41D3-D6E2-4CAB-AAF0-2A3D5497A7E1}" destId="{4467212A-F763-47C0-9E8C-C13AB3D5D9EE}" srcOrd="1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B678C664-6522-46A9-B5FE-548268459130}" type="presOf" srcId="{4D2A5136-DEA5-418E-A9DF-0F853A2A4689}" destId="{72FA0973-6E37-45CF-BE55-B27FA7CA500A}" srcOrd="0" destOrd="0" presId="urn:microsoft.com/office/officeart/2005/8/layout/hProcess7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292DC128-72CE-41F9-BC40-248FC0849A28}" type="presOf" srcId="{E9D912B9-124E-4F52-8F54-8BA0DE9803E3}" destId="{92F0B389-F70C-4748-80D2-2B5C80A3B2D5}" srcOrd="0" destOrd="5" presId="urn:microsoft.com/office/officeart/2005/8/layout/hProcess7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E919CC08-F6FC-4F1E-AB07-B14E97924981}" type="presOf" srcId="{27E066F0-FD99-4D66-9593-1B4C16A3B510}" destId="{92F0B389-F70C-4748-80D2-2B5C80A3B2D5}" srcOrd="0" destOrd="2" presId="urn:microsoft.com/office/officeart/2005/8/layout/hProcess7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1323007-5162-4637-BB77-5D0236A3AF96}" type="presOf" srcId="{3B2416C9-5260-4A72-85B3-11E964D18E4F}" destId="{4FFF5041-A3AB-4000-B7B8-957227AB3A29}" srcOrd="0" destOrd="0" presId="urn:microsoft.com/office/officeart/2005/8/layout/hProcess7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21322BE2-A7E7-4D6E-940C-46C81EE003FD}" type="presOf" srcId="{5792E6EB-E7FB-4BEE-8CC1-29BC4E398381}" destId="{92F0B389-F70C-4748-80D2-2B5C80A3B2D5}" srcOrd="0" destOrd="4" presId="urn:microsoft.com/office/officeart/2005/8/layout/hProcess7"/>
    <dgm:cxn modelId="{AFDA77C5-B8BC-488A-9293-F35E8A4B301C}" type="presOf" srcId="{E2BB41D3-D6E2-4CAB-AAF0-2A3D5497A7E1}" destId="{91D147F9-886D-4E53-8321-9A6DDAF5CD27}" srcOrd="0" destOrd="0" presId="urn:microsoft.com/office/officeart/2005/8/layout/hProcess7"/>
    <dgm:cxn modelId="{F9D18527-58E9-4D5F-B900-E50CBDC2ED80}" type="presOf" srcId="{1215E6AA-0CCD-4F6B-8D7D-297EB23E5A58}" destId="{92F0B389-F70C-4748-80D2-2B5C80A3B2D5}" srcOrd="0" destOrd="1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F4E00EDA-4F3E-4A43-BE2E-900A97E0119C}" type="presOf" srcId="{25332177-E731-4E9A-AB2F-9DB087EDC6D0}" destId="{5A13F339-9AB2-4182-AA8C-455AF31710D4}" srcOrd="0" destOrd="0" presId="urn:microsoft.com/office/officeart/2005/8/layout/hProcess7"/>
    <dgm:cxn modelId="{90D18D78-9A27-4DD4-989D-2FFE4E4F8FC9}" type="presParOf" srcId="{72FA0973-6E37-45CF-BE55-B27FA7CA500A}" destId="{F23ECBDD-FD05-408A-A833-7491EA34D63D}" srcOrd="0" destOrd="0" presId="urn:microsoft.com/office/officeart/2005/8/layout/hProcess7"/>
    <dgm:cxn modelId="{801FCFA2-FBE8-4705-8DE4-93E06A64F934}" type="presParOf" srcId="{F23ECBDD-FD05-408A-A833-7491EA34D63D}" destId="{91D147F9-886D-4E53-8321-9A6DDAF5CD27}" srcOrd="0" destOrd="0" presId="urn:microsoft.com/office/officeart/2005/8/layout/hProcess7"/>
    <dgm:cxn modelId="{BC935F1C-F33F-455A-B2AB-3EBCFD4E5808}" type="presParOf" srcId="{F23ECBDD-FD05-408A-A833-7491EA34D63D}" destId="{4467212A-F763-47C0-9E8C-C13AB3D5D9EE}" srcOrd="1" destOrd="0" presId="urn:microsoft.com/office/officeart/2005/8/layout/hProcess7"/>
    <dgm:cxn modelId="{8D6377C4-4849-4C6D-B1E2-5314DF58593E}" type="presParOf" srcId="{F23ECBDD-FD05-408A-A833-7491EA34D63D}" destId="{5A13F339-9AB2-4182-AA8C-455AF31710D4}" srcOrd="2" destOrd="0" presId="urn:microsoft.com/office/officeart/2005/8/layout/hProcess7"/>
    <dgm:cxn modelId="{73879E56-242D-41AB-8436-705B8F7C7BD8}" type="presParOf" srcId="{72FA0973-6E37-45CF-BE55-B27FA7CA500A}" destId="{84EB1BE2-34DA-4027-AEF9-C138306668F6}" srcOrd="1" destOrd="0" presId="urn:microsoft.com/office/officeart/2005/8/layout/hProcess7"/>
    <dgm:cxn modelId="{3254FD87-1063-4DC2-B6ED-D853C5E66E95}" type="presParOf" srcId="{72FA0973-6E37-45CF-BE55-B27FA7CA500A}" destId="{A212DB90-AC5C-4254-84E9-8B05F4A5D75E}" srcOrd="2" destOrd="0" presId="urn:microsoft.com/office/officeart/2005/8/layout/hProcess7"/>
    <dgm:cxn modelId="{256D7F2C-9912-4EA9-8E5D-21D05F6EBC96}" type="presParOf" srcId="{A212DB90-AC5C-4254-84E9-8B05F4A5D75E}" destId="{708362AF-47FA-4825-9DC8-07EEFB86E225}" srcOrd="0" destOrd="0" presId="urn:microsoft.com/office/officeart/2005/8/layout/hProcess7"/>
    <dgm:cxn modelId="{7B4EBDE9-D4F8-4D63-B45B-558D5FA9475C}" type="presParOf" srcId="{A212DB90-AC5C-4254-84E9-8B05F4A5D75E}" destId="{F1E93752-5EEF-4ABB-A148-7FC679D7A4B6}" srcOrd="1" destOrd="0" presId="urn:microsoft.com/office/officeart/2005/8/layout/hProcess7"/>
    <dgm:cxn modelId="{19671DA9-E636-4F98-B183-1FCF64344FB1}" type="presParOf" srcId="{A212DB90-AC5C-4254-84E9-8B05F4A5D75E}" destId="{9FE169D7-1E74-4621-9069-50F07FE1833F}" srcOrd="2" destOrd="0" presId="urn:microsoft.com/office/officeart/2005/8/layout/hProcess7"/>
    <dgm:cxn modelId="{72D5D0F8-5D8D-42D2-8CD6-063C8E73C418}" type="presParOf" srcId="{72FA0973-6E37-45CF-BE55-B27FA7CA500A}" destId="{9E1AF157-8326-4B91-B8C7-0B187E591B02}" srcOrd="3" destOrd="0" presId="urn:microsoft.com/office/officeart/2005/8/layout/hProcess7"/>
    <dgm:cxn modelId="{084FA302-FAFD-461B-8D0F-93E325E78AF0}" type="presParOf" srcId="{72FA0973-6E37-45CF-BE55-B27FA7CA500A}" destId="{06D0E180-F02A-4C7D-84DA-B0881C03FFBC}" srcOrd="4" destOrd="0" presId="urn:microsoft.com/office/officeart/2005/8/layout/hProcess7"/>
    <dgm:cxn modelId="{29244739-D21B-4FE3-80E2-B9816ED001F9}" type="presParOf" srcId="{06D0E180-F02A-4C7D-84DA-B0881C03FFBC}" destId="{4FFF5041-A3AB-4000-B7B8-957227AB3A29}" srcOrd="0" destOrd="0" presId="urn:microsoft.com/office/officeart/2005/8/layout/hProcess7"/>
    <dgm:cxn modelId="{16851B3C-0220-4637-AACC-3AA21A0650A3}" type="presParOf" srcId="{06D0E180-F02A-4C7D-84DA-B0881C03FFBC}" destId="{A8E9AA67-C5A8-4C8D-B44F-AC80880D72D8}" srcOrd="1" destOrd="0" presId="urn:microsoft.com/office/officeart/2005/8/layout/hProcess7"/>
    <dgm:cxn modelId="{B2D0444B-013D-4769-8303-9D3CA245184C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4B8EC-A7EB-48AF-A444-47A964D2C8C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u-HU"/>
        </a:p>
      </dgm:t>
    </dgm:pt>
    <dgm:pt modelId="{2895D2FB-8563-4B05-8419-ABB3F3CF3ECD}">
      <dgm:prSet phldrT="[Szöveg]" custT="1"/>
      <dgm:spPr>
        <a:xfrm>
          <a:off x="2968652" y="1758864"/>
          <a:ext cx="864162" cy="741861"/>
        </a:xfrm>
        <a:solidFill>
          <a:srgbClr val="F79646">
            <a:lumMod val="75000"/>
          </a:srgbClr>
        </a:solidFill>
        <a:ln w="25400" cap="flat" cmpd="sng" algn="ctr">
          <a:solidFill>
            <a:srgbClr val="F79646">
              <a:lumMod val="7500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Talaj szerves-anyag</a:t>
          </a:r>
        </a:p>
      </dgm:t>
    </dgm:pt>
    <dgm:pt modelId="{242CCE71-03DE-4DD3-B4ED-BC417EF94C42}" type="parTrans" cxnId="{F2BD2AF0-5E92-433D-8D77-C08B75E37C6D}">
      <dgm:prSet/>
      <dgm:spPr/>
      <dgm:t>
        <a:bodyPr/>
        <a:lstStyle/>
        <a:p>
          <a:endParaRPr lang="hu-HU"/>
        </a:p>
      </dgm:t>
    </dgm:pt>
    <dgm:pt modelId="{CBD179C2-F272-4042-80DF-E4B468BC0048}" type="sibTrans" cxnId="{F2BD2AF0-5E92-433D-8D77-C08B75E37C6D}">
      <dgm:prSet/>
      <dgm:spPr>
        <a:xfrm>
          <a:off x="1484699" y="136070"/>
          <a:ext cx="864162" cy="741861"/>
        </a:xfr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1725DF0B-65C0-4D73-ADB8-256939AD2DEC}">
      <dgm:prSet phldrT="[Szöveg]" custT="1"/>
      <dgm:spPr>
        <a:xfrm>
          <a:off x="1487125" y="936682"/>
          <a:ext cx="864162" cy="741861"/>
        </a:xfrm>
        <a:solidFill>
          <a:srgbClr val="EEECE1">
            <a:lumMod val="90000"/>
          </a:srgbClr>
        </a:solidFill>
        <a:ln w="25400" cap="flat" cmpd="sng" algn="ctr">
          <a:solidFill>
            <a:srgbClr val="EEECE1">
              <a:lumMod val="9000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rgbClr val="EEECE1">
                  <a:lumMod val="50000"/>
                </a:srgbClr>
              </a:solidFill>
              <a:latin typeface="Calibri"/>
              <a:ea typeface="+mn-ea"/>
              <a:cs typeface="+mn-cs"/>
            </a:rPr>
            <a:t>ÜHG </a:t>
          </a:r>
          <a:r>
            <a:rPr lang="hu-HU" sz="2000" b="1" dirty="0" err="1">
              <a:solidFill>
                <a:srgbClr val="EEECE1">
                  <a:lumMod val="50000"/>
                </a:srgbClr>
              </a:solidFill>
              <a:latin typeface="Calibri"/>
              <a:ea typeface="+mn-ea"/>
              <a:cs typeface="+mn-cs"/>
            </a:rPr>
            <a:t>csökken-tés</a:t>
          </a:r>
          <a:endParaRPr lang="hu-HU" sz="2000" b="1" dirty="0">
            <a:solidFill>
              <a:srgbClr val="EEECE1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3EE2F0B1-F6B1-467A-B98C-0A84E195E484}" type="parTrans" cxnId="{CD9C6B1A-CC3F-4B65-ABD0-CF4F39EF8317}">
      <dgm:prSet/>
      <dgm:spPr/>
      <dgm:t>
        <a:bodyPr/>
        <a:lstStyle/>
        <a:p>
          <a:endParaRPr lang="hu-HU"/>
        </a:p>
      </dgm:t>
    </dgm:pt>
    <dgm:pt modelId="{4C43E9A6-9FA0-44FE-8167-D5604E4265B5}" type="sibTrans" cxnId="{CD9C6B1A-CC3F-4B65-ABD0-CF4F39EF8317}">
      <dgm:prSet/>
      <dgm:spPr>
        <a:xfrm>
          <a:off x="2978985" y="134284"/>
          <a:ext cx="864162" cy="741861"/>
        </a:xfr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8CE4ECAA-AC86-426B-B08C-C82FBD62DB4A}">
      <dgm:prSet phldrT="[Szöveg]" custT="1"/>
      <dgm:spPr>
        <a:xfrm>
          <a:off x="3723824" y="521925"/>
          <a:ext cx="864162" cy="741861"/>
        </a:xfrm>
        <a:solidFill>
          <a:sysClr val="window" lastClr="FFFFFF">
            <a:lumMod val="95000"/>
          </a:sysClr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rgbClr val="EEECE1">
                  <a:lumMod val="50000"/>
                </a:srgbClr>
              </a:solidFill>
              <a:latin typeface="Calibri"/>
              <a:ea typeface="+mn-ea"/>
              <a:cs typeface="+mn-cs"/>
            </a:rPr>
            <a:t>Szén-megkötés</a:t>
          </a:r>
        </a:p>
      </dgm:t>
    </dgm:pt>
    <dgm:pt modelId="{8C4B9C4C-EBB1-40A5-B017-D454403C3B63}" type="parTrans" cxnId="{1CECD8AB-FF7F-4785-B3E8-7183B9D1A911}">
      <dgm:prSet/>
      <dgm:spPr/>
      <dgm:t>
        <a:bodyPr/>
        <a:lstStyle/>
        <a:p>
          <a:endParaRPr lang="hu-HU"/>
        </a:p>
      </dgm:t>
    </dgm:pt>
    <dgm:pt modelId="{E35B414A-02BA-4A91-AE89-B6CA49B09C67}" type="sibTrans" cxnId="{1CECD8AB-FF7F-4785-B3E8-7183B9D1A911}">
      <dgm:prSet/>
      <dgm:spPr>
        <a:xfrm>
          <a:off x="4460312" y="2571388"/>
          <a:ext cx="864162" cy="74186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hu-HU"/>
        </a:p>
      </dgm:t>
    </dgm:pt>
    <dgm:pt modelId="{069FC02E-D23F-4440-B9BE-C330C62F6824}">
      <dgm:prSet custT="1"/>
      <dgm:spPr>
        <a:xfrm>
          <a:off x="3713564" y="1361347"/>
          <a:ext cx="864162" cy="741861"/>
        </a:xfrm>
        <a:solidFill>
          <a:srgbClr val="F79646">
            <a:lumMod val="60000"/>
            <a:lumOff val="40000"/>
          </a:srgbClr>
        </a:solidFill>
        <a:ln w="25400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rgbClr val="F79646">
                  <a:lumMod val="50000"/>
                </a:srgbClr>
              </a:solidFill>
              <a:latin typeface="Calibri"/>
              <a:ea typeface="+mn-ea"/>
              <a:cs typeface="+mn-cs"/>
            </a:rPr>
            <a:t>Erózió elleni védelem</a:t>
          </a:r>
        </a:p>
      </dgm:t>
    </dgm:pt>
    <dgm:pt modelId="{5A2B8888-F550-4EEA-9107-716893BBAD19}" type="parTrans" cxnId="{725D7B1F-24D4-470C-884B-85672D90BB37}">
      <dgm:prSet/>
      <dgm:spPr/>
      <dgm:t>
        <a:bodyPr/>
        <a:lstStyle/>
        <a:p>
          <a:endParaRPr lang="hu-HU"/>
        </a:p>
      </dgm:t>
    </dgm:pt>
    <dgm:pt modelId="{020C3774-3564-4CCA-BD1F-8453228F26B9}" type="sibTrans" cxnId="{725D7B1F-24D4-470C-884B-85672D90BB37}">
      <dgm:prSet/>
      <dgm:spPr>
        <a:xfrm>
          <a:off x="4460312" y="951429"/>
          <a:ext cx="864162" cy="74186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hu-HU"/>
        </a:p>
      </dgm:t>
    </dgm:pt>
    <dgm:pt modelId="{E335DD13-E4FA-4DFD-BDCD-1C1689397972}">
      <dgm:prSet custT="1"/>
      <dgm:spPr>
        <a:xfrm>
          <a:off x="2227227" y="2174507"/>
          <a:ext cx="864162" cy="741861"/>
        </a:xfrm>
        <a:solidFill>
          <a:srgbClr val="F5862B"/>
        </a:solidFill>
        <a:ln w="25400" cap="flat" cmpd="sng" algn="ctr">
          <a:solidFill>
            <a:srgbClr val="F5862B"/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Talaj-potenciál javítása</a:t>
          </a:r>
        </a:p>
      </dgm:t>
    </dgm:pt>
    <dgm:pt modelId="{4B68BEC8-025B-4727-A54B-0844BC744EBF}" type="parTrans" cxnId="{CE570668-27E5-4A20-A39F-9087F1A7A11D}">
      <dgm:prSet/>
      <dgm:spPr/>
      <dgm:t>
        <a:bodyPr/>
        <a:lstStyle/>
        <a:p>
          <a:endParaRPr lang="hu-HU"/>
        </a:p>
      </dgm:t>
    </dgm:pt>
    <dgm:pt modelId="{8896E640-77D4-4702-A4F8-7CB801DFEEE3}" type="sibTrans" cxnId="{CE570668-27E5-4A20-A39F-9087F1A7A11D}">
      <dgm:prSet/>
      <dgm:spPr>
        <a:xfrm>
          <a:off x="761123" y="1343619"/>
          <a:ext cx="864162" cy="741861"/>
        </a:xfr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9D1B5007-6649-4315-977E-6AAF13849E11}">
      <dgm:prSet custT="1"/>
      <dgm:spPr>
        <a:xfrm>
          <a:off x="743296" y="528882"/>
          <a:ext cx="864162" cy="741861"/>
        </a:xfr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4F81B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Vízvissza-tartás</a:t>
          </a:r>
          <a:endParaRPr lang="hu-H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748C0D-27D2-44CF-AEB5-058EE0864F29}" type="parTrans" cxnId="{E52EEEBE-97D9-4C06-B7A2-E4584E00E1C0}">
      <dgm:prSet/>
      <dgm:spPr/>
      <dgm:t>
        <a:bodyPr/>
        <a:lstStyle/>
        <a:p>
          <a:endParaRPr lang="hu-HU"/>
        </a:p>
      </dgm:t>
    </dgm:pt>
    <dgm:pt modelId="{BFCD97D7-F1B7-4405-9519-D57F53F642A4}" type="sibTrans" cxnId="{E52EEEBE-97D9-4C06-B7A2-E4584E00E1C0}">
      <dgm:prSet/>
      <dgm:spPr>
        <a:xfrm>
          <a:off x="1487125" y="2560026"/>
          <a:ext cx="864162" cy="741861"/>
        </a:xfr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2B54461F-80A8-4806-85AB-97E143C4DBE7}">
      <dgm:prSet custT="1"/>
      <dgm:spPr>
        <a:xfrm>
          <a:off x="2230422" y="527600"/>
          <a:ext cx="864162" cy="741861"/>
        </a:xfrm>
        <a:solidFill>
          <a:srgbClr val="4BACC6">
            <a:lumMod val="60000"/>
            <a:lumOff val="40000"/>
          </a:srgbClr>
        </a:solidFill>
        <a:ln w="25400" cap="flat" cmpd="sng" algn="ctr">
          <a:solidFill>
            <a:srgbClr val="4BACC6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Vizeink védelme</a:t>
          </a:r>
        </a:p>
      </dgm:t>
    </dgm:pt>
    <dgm:pt modelId="{F2A7C841-D7C8-4BC3-8FAB-6FC43C11D544}" type="parTrans" cxnId="{681296E5-6AA3-4A05-9E24-784DC7EF418E}">
      <dgm:prSet/>
      <dgm:spPr/>
      <dgm:t>
        <a:bodyPr/>
        <a:lstStyle/>
        <a:p>
          <a:endParaRPr lang="hu-HU"/>
        </a:p>
      </dgm:t>
    </dgm:pt>
    <dgm:pt modelId="{DB0D6D87-86D1-483E-9ACD-540A8FD60D55}" type="sibTrans" cxnId="{681296E5-6AA3-4A05-9E24-784DC7EF418E}">
      <dgm:prSet/>
      <dgm:spPr>
        <a:xfrm>
          <a:off x="2219124" y="1343128"/>
          <a:ext cx="864162" cy="741861"/>
        </a:xfr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A6E88F3F-802C-4636-8887-B4D11C90CD4D}">
      <dgm:prSet custT="1"/>
      <dgm:spPr>
        <a:xfrm>
          <a:off x="2973719" y="933222"/>
          <a:ext cx="864162" cy="741861"/>
        </a:xfrm>
        <a:solidFill>
          <a:srgbClr val="9BBB59">
            <a:shade val="50000"/>
            <a:hueOff val="214045"/>
            <a:satOff val="-3415"/>
            <a:lumOff val="32886"/>
            <a:alphaOff val="0"/>
          </a:srgbClr>
        </a:solidFill>
        <a:ln w="25400" cap="flat" cmpd="sng" algn="ctr">
          <a:solidFill>
            <a:srgbClr val="9BBB59">
              <a:shade val="50000"/>
              <a:hueOff val="214045"/>
              <a:satOff val="-3415"/>
              <a:lumOff val="328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 err="1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Biodiver-zitás</a:t>
          </a:r>
          <a:r>
            <a:rPr lang="hu-HU" sz="2000" b="1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 védelme</a:t>
          </a:r>
        </a:p>
      </dgm:t>
    </dgm:pt>
    <dgm:pt modelId="{A38FCF86-8C35-4AAF-BB66-FE4426EAC48E}" type="parTrans" cxnId="{356B4901-E4D9-4347-9CEC-289B30671500}">
      <dgm:prSet/>
      <dgm:spPr/>
      <dgm:t>
        <a:bodyPr/>
        <a:lstStyle/>
        <a:p>
          <a:endParaRPr lang="hu-HU"/>
        </a:p>
      </dgm:t>
    </dgm:pt>
    <dgm:pt modelId="{285EBDF9-C327-450C-95F9-EE77B20A94FE}" type="sibTrans" cxnId="{356B4901-E4D9-4347-9CEC-289B30671500}">
      <dgm:prSet/>
      <dgm:spPr>
        <a:xfrm>
          <a:off x="3711507" y="2186553"/>
          <a:ext cx="864162" cy="741861"/>
        </a:xfr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DAC7A65E-883D-4150-A7BF-94CC60B8D48D}">
      <dgm:prSet custT="1"/>
      <dgm:spPr>
        <a:xfrm>
          <a:off x="741304" y="2162803"/>
          <a:ext cx="864162" cy="741861"/>
        </a:xfrm>
        <a:solidFill>
          <a:srgbClr val="9BBB59">
            <a:shade val="50000"/>
            <a:hueOff val="267556"/>
            <a:satOff val="-4269"/>
            <a:lumOff val="41107"/>
            <a:alphaOff val="0"/>
          </a:srgbClr>
        </a:solidFill>
        <a:ln w="25400" cap="flat" cmpd="sng" algn="ctr">
          <a:solidFill>
            <a:srgbClr val="9BBB59">
              <a:shade val="50000"/>
              <a:hueOff val="267556"/>
              <a:satOff val="-4269"/>
              <a:lumOff val="4110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Tájkép</a:t>
          </a:r>
          <a:r>
            <a:rPr lang="hu-HU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2000" b="1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védelme</a:t>
          </a:r>
        </a:p>
      </dgm:t>
    </dgm:pt>
    <dgm:pt modelId="{82C9AA78-6760-4023-AB50-25B8425FB895}" type="parTrans" cxnId="{A41D5AA2-542C-42F8-8304-EB328EA44339}">
      <dgm:prSet/>
      <dgm:spPr/>
      <dgm:t>
        <a:bodyPr/>
        <a:lstStyle/>
        <a:p>
          <a:endParaRPr lang="hu-HU"/>
        </a:p>
      </dgm:t>
    </dgm:pt>
    <dgm:pt modelId="{BBA340FF-997D-47D7-B5D1-17587B0E8546}" type="sibTrans" cxnId="{A41D5AA2-542C-42F8-8304-EB328EA44339}">
      <dgm:prSet/>
      <dgm:spPr>
        <a:xfrm>
          <a:off x="2973719" y="2646635"/>
          <a:ext cx="864162" cy="74186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hu-HU"/>
        </a:p>
      </dgm:t>
    </dgm:pt>
    <dgm:pt modelId="{85B90E56-617F-4810-B4A0-52C7DDE31468}">
      <dgm:prSet custT="1"/>
      <dgm:spPr>
        <a:xfrm>
          <a:off x="1486593" y="1758692"/>
          <a:ext cx="864162" cy="741861"/>
        </a:xfrm>
        <a:solidFill>
          <a:srgbClr val="9BBB59">
            <a:shade val="50000"/>
            <a:hueOff val="214045"/>
            <a:satOff val="-3415"/>
            <a:lumOff val="32886"/>
            <a:alphaOff val="0"/>
          </a:srgbClr>
        </a:solidFill>
        <a:ln w="25400" cap="flat" cmpd="sng" algn="ctr">
          <a:solidFill>
            <a:srgbClr val="9BBB59">
              <a:shade val="50000"/>
              <a:hueOff val="214045"/>
              <a:satOff val="-3415"/>
              <a:lumOff val="328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u-HU" sz="2000" b="1" dirty="0" err="1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Öko-szisztéma</a:t>
          </a:r>
          <a:r>
            <a:rPr lang="hu-HU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2000" b="1" dirty="0" err="1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szolgált-atások</a:t>
          </a:r>
          <a:endParaRPr lang="hu-HU" sz="2000" b="1" dirty="0">
            <a:solidFill>
              <a:srgbClr val="9BBB59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EC7519A9-A12A-4FC8-8D39-1DFAFB8BE409}" type="parTrans" cxnId="{2136F89C-3B9E-4774-A231-3CC79E731A32}">
      <dgm:prSet/>
      <dgm:spPr/>
      <dgm:t>
        <a:bodyPr/>
        <a:lstStyle/>
        <a:p>
          <a:endParaRPr lang="hu-HU"/>
        </a:p>
      </dgm:t>
    </dgm:pt>
    <dgm:pt modelId="{47B59CC4-6A85-489E-A9F5-2775EF777C3E}" type="sibTrans" cxnId="{2136F89C-3B9E-4774-A231-3CC79E731A32}">
      <dgm:prSet/>
      <dgm:spPr>
        <a:xfrm>
          <a:off x="4460312" y="246296"/>
          <a:ext cx="864162" cy="74186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hu-HU"/>
        </a:p>
      </dgm:t>
    </dgm:pt>
    <dgm:pt modelId="{3D96969E-4C18-4A71-96F3-E0D191B61957}" type="pres">
      <dgm:prSet presAssocID="{66E4B8EC-A7EB-48AF-A444-47A964D2C8C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u-HU"/>
        </a:p>
      </dgm:t>
    </dgm:pt>
    <dgm:pt modelId="{7DDEAFCF-E441-452F-8441-F1499D78F9F5}" type="pres">
      <dgm:prSet presAssocID="{2895D2FB-8563-4B05-8419-ABB3F3CF3ECD}" presName="text1" presStyleCnt="0"/>
      <dgm:spPr/>
    </dgm:pt>
    <dgm:pt modelId="{712BE7B3-9A2F-44BC-A693-4037731BE546}" type="pres">
      <dgm:prSet presAssocID="{2895D2FB-8563-4B05-8419-ABB3F3CF3ECD}" presName="textRepeatNode" presStyleLbl="alignNode1" presStyleIdx="0" presStyleCnt="10" custLinFactX="100000" custLinFactNeighborX="157516" custLinFactNeighborY="55209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CC4B1CF7-FD60-4143-8EFF-4A84E54A82C7}" type="pres">
      <dgm:prSet presAssocID="{2895D2FB-8563-4B05-8419-ABB3F3CF3ECD}" presName="textaccent1" presStyleCnt="0"/>
      <dgm:spPr/>
    </dgm:pt>
    <dgm:pt modelId="{464D16FC-E117-46EB-88BF-EBD8FD5B6390}" type="pres">
      <dgm:prSet presAssocID="{2895D2FB-8563-4B05-8419-ABB3F3CF3ECD}" presName="accentRepeatNode" presStyleLbl="solidAlignAcc1" presStyleIdx="0" presStyleCnt="20"/>
      <dgm:spPr>
        <a:xfrm>
          <a:off x="764062" y="1681108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1AC7E88-4E99-4AA7-9FF2-34E5E8550475}" type="pres">
      <dgm:prSet presAssocID="{CBD179C2-F272-4042-80DF-E4B468BC0048}" presName="image1" presStyleCnt="0"/>
      <dgm:spPr/>
    </dgm:pt>
    <dgm:pt modelId="{7F7E55EE-D132-45BE-9369-80BE7F5F6F94}" type="pres">
      <dgm:prSet presAssocID="{CBD179C2-F272-4042-80DF-E4B468BC0048}" presName="imageRepeatNode" presStyleLbl="alignAcc1" presStyleIdx="0" presStyleCnt="10" custLinFactX="71808" custLinFactY="-8265" custLinFactNeighborX="100000" custLinFactNeighborY="-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6B40BD53-1B40-4CD9-AC97-585B535D69FE}" type="pres">
      <dgm:prSet presAssocID="{CBD179C2-F272-4042-80DF-E4B468BC0048}" presName="imageaccent1" presStyleCnt="0"/>
      <dgm:spPr/>
    </dgm:pt>
    <dgm:pt modelId="{6990FF2E-EE3C-4FE6-B0C2-E4B32C95FC6A}" type="pres">
      <dgm:prSet presAssocID="{CBD179C2-F272-4042-80DF-E4B468BC0048}" presName="accentRepeatNode" presStyleLbl="solidAlignAcc1" presStyleIdx="1" presStyleCnt="20" custLinFactX="800000" custLinFactY="38966" custLinFactNeighborX="849690" custLinFactNeighborY="100000"/>
      <dgm:spPr>
        <a:xfrm>
          <a:off x="2251674" y="1703100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175292F-30F3-4A43-B331-666B6F5E35BB}" type="pres">
      <dgm:prSet presAssocID="{1725DF0B-65C0-4D73-ADB8-256939AD2DEC}" presName="text2" presStyleCnt="0"/>
      <dgm:spPr/>
    </dgm:pt>
    <dgm:pt modelId="{CFD78E60-BE6C-4CB8-9848-8DF491A0BDE1}" type="pres">
      <dgm:prSet presAssocID="{1725DF0B-65C0-4D73-ADB8-256939AD2DEC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E5FC804D-1470-4C7F-A6C1-D9DA192FC6BE}" type="pres">
      <dgm:prSet presAssocID="{1725DF0B-65C0-4D73-ADB8-256939AD2DEC}" presName="textaccent2" presStyleCnt="0"/>
      <dgm:spPr/>
    </dgm:pt>
    <dgm:pt modelId="{7F42C95B-1FE1-4834-A44D-9267DFE18EEA}" type="pres">
      <dgm:prSet presAssocID="{1725DF0B-65C0-4D73-ADB8-256939AD2DEC}" presName="accentRepeatNode" presStyleLbl="solidAlignAcc1" presStyleIdx="2" presStyleCnt="20"/>
      <dgm:spPr>
        <a:xfrm>
          <a:off x="2081869" y="1578517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72D107AF-2265-4D87-A228-DD49D4B1B962}" type="pres">
      <dgm:prSet presAssocID="{4C43E9A6-9FA0-44FE-8167-D5604E4265B5}" presName="image2" presStyleCnt="0"/>
      <dgm:spPr/>
    </dgm:pt>
    <dgm:pt modelId="{94147BAD-BAA6-4728-81F4-035743C4B3A9}" type="pres">
      <dgm:prSet presAssocID="{4C43E9A6-9FA0-44FE-8167-D5604E4265B5}" presName="imageRepeatNode" presStyleLbl="alignAcc1" presStyleIdx="1" presStyleCnt="10" custLinFactY="-63562" custLinFactNeighborX="86623" custLinFactNeighborY="-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3FE02A03-0B51-44FE-9F91-89842CE6B383}" type="pres">
      <dgm:prSet presAssocID="{4C43E9A6-9FA0-44FE-8167-D5604E4265B5}" presName="imageaccent2" presStyleCnt="0"/>
      <dgm:spPr/>
    </dgm:pt>
    <dgm:pt modelId="{43F0626E-1AF3-4944-825B-59C3116BE25E}" type="pres">
      <dgm:prSet presAssocID="{4C43E9A6-9FA0-44FE-8167-D5604E4265B5}" presName="accentRepeatNode" presStyleLbl="solidAlignAcc1" presStyleIdx="3" presStyleCnt="20"/>
      <dgm:spPr>
        <a:xfrm>
          <a:off x="2251188" y="1677902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EEF906-CCDE-4D6F-8923-1C3C153CEB23}" type="pres">
      <dgm:prSet presAssocID="{9D1B5007-6649-4315-977E-6AAF13849E11}" presName="text3" presStyleCnt="0"/>
      <dgm:spPr/>
    </dgm:pt>
    <dgm:pt modelId="{C9D3B181-A6DD-47AD-8110-698293A48BD8}" type="pres">
      <dgm:prSet presAssocID="{9D1B5007-6649-4315-977E-6AAF13849E11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31C463F5-6649-429C-8389-6AB65C568DD7}" type="pres">
      <dgm:prSet presAssocID="{9D1B5007-6649-4315-977E-6AAF13849E11}" presName="textaccent3" presStyleCnt="0"/>
      <dgm:spPr/>
    </dgm:pt>
    <dgm:pt modelId="{9588C9D0-A604-4884-9D4A-37998206B25D}" type="pres">
      <dgm:prSet presAssocID="{9D1B5007-6649-4315-977E-6AAF13849E11}" presName="accentRepeatNode" presStyleLbl="solidAlignAcc1" presStyleIdx="4" presStyleCnt="20"/>
      <dgm:spPr>
        <a:xfrm>
          <a:off x="1331651" y="539141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6017FF79-C037-403B-A157-BC0F39935996}" type="pres">
      <dgm:prSet presAssocID="{BFCD97D7-F1B7-4405-9519-D57F53F642A4}" presName="image3" presStyleCnt="0"/>
      <dgm:spPr/>
    </dgm:pt>
    <dgm:pt modelId="{81F47FE2-7426-4CB8-9D04-34723767B9BE}" type="pres">
      <dgm:prSet presAssocID="{BFCD97D7-F1B7-4405-9519-D57F53F642A4}" presName="imageRepeatNode" presStyleLbl="alignAcc1" presStyleIdx="2" presStyleCnt="10" custLinFactX="140909" custLinFactY="10953" custLinFactNeighborX="200000" custLinFactNeighborY="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323A0D50-2254-43D4-8A80-F0472C6A694F}" type="pres">
      <dgm:prSet presAssocID="{BFCD97D7-F1B7-4405-9519-D57F53F642A4}" presName="imageaccent3" presStyleCnt="0"/>
      <dgm:spPr/>
    </dgm:pt>
    <dgm:pt modelId="{FF772069-3AB7-42BB-9B04-8C93246766D4}" type="pres">
      <dgm:prSet presAssocID="{BFCD97D7-F1B7-4405-9519-D57F53F642A4}" presName="accentRepeatNode" presStyleLbl="solidAlignAcc1" presStyleIdx="5" presStyleCnt="20"/>
      <dgm:spPr>
        <a:xfrm>
          <a:off x="1511618" y="445206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459A2B2D-3D61-44CB-8A0A-E6FCF378B869}" type="pres">
      <dgm:prSet presAssocID="{2B54461F-80A8-4806-85AB-97E143C4DBE7}" presName="text4" presStyleCnt="0"/>
      <dgm:spPr/>
    </dgm:pt>
    <dgm:pt modelId="{C6DFA2F2-4CA2-4E0C-9808-78D47CE7D4D6}" type="pres">
      <dgm:prSet presAssocID="{2B54461F-80A8-4806-85AB-97E143C4DBE7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8B2027A9-B78F-491A-B7C1-A9066F4EFF7C}" type="pres">
      <dgm:prSet presAssocID="{2B54461F-80A8-4806-85AB-97E143C4DBE7}" presName="textaccent4" presStyleCnt="0"/>
      <dgm:spPr/>
    </dgm:pt>
    <dgm:pt modelId="{51E0EC7F-2CEC-4AD2-B26B-32FB54A211A0}" type="pres">
      <dgm:prSet presAssocID="{2B54461F-80A8-4806-85AB-97E143C4DBE7}" presName="accentRepeatNode" presStyleLbl="solidAlignAcc1" presStyleIdx="6" presStyleCnt="20"/>
      <dgm:spPr>
        <a:xfrm>
          <a:off x="2977978" y="856212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F0F0BB06-0B98-401F-8115-5D3B0F3B6619}" type="pres">
      <dgm:prSet presAssocID="{DB0D6D87-86D1-483E-9ACD-540A8FD60D55}" presName="image4" presStyleCnt="0"/>
      <dgm:spPr/>
    </dgm:pt>
    <dgm:pt modelId="{C2FF8918-961C-4886-8A3E-84929F05FF03}" type="pres">
      <dgm:prSet presAssocID="{DB0D6D87-86D1-483E-9ACD-540A8FD60D55}" presName="imageRepeatNode" presStyleLbl="alignAcc1" presStyleIdx="3" presStyleCnt="10" custLinFactNeighborX="-87321" custLinFactNeighborY="53707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076E7FC7-734A-442B-AFFA-7EEBDADA21D4}" type="pres">
      <dgm:prSet presAssocID="{DB0D6D87-86D1-483E-9ACD-540A8FD60D55}" presName="imageaccent4" presStyleCnt="0"/>
      <dgm:spPr/>
    </dgm:pt>
    <dgm:pt modelId="{4220DB5F-120D-445A-8BDD-1EA94DFBADEF}" type="pres">
      <dgm:prSet presAssocID="{DB0D6D87-86D1-483E-9ACD-540A8FD60D55}" presName="accentRepeatNode" presStyleLbl="solidAlignAcc1" presStyleIdx="7" presStyleCnt="20"/>
      <dgm:spPr>
        <a:xfrm>
          <a:off x="3141972" y="957841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A6D55B9-CBAA-4154-BF03-0FEC1D9B8F47}" type="pres">
      <dgm:prSet presAssocID="{A6E88F3F-802C-4636-8887-B4D11C90CD4D}" presName="text5" presStyleCnt="0"/>
      <dgm:spPr/>
    </dgm:pt>
    <dgm:pt modelId="{03A284ED-25DB-4E62-8AD3-27A2E553D310}" type="pres">
      <dgm:prSet presAssocID="{A6E88F3F-802C-4636-8887-B4D11C90CD4D}" presName="textRepeatNode" presStyleLbl="alignNode1" presStyleIdx="4" presStyleCnt="10" custLinFactY="9041" custLinFactNeighborY="10000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740EA310-CE42-4C06-A7B3-798E2DE47419}" type="pres">
      <dgm:prSet presAssocID="{A6E88F3F-802C-4636-8887-B4D11C90CD4D}" presName="textaccent5" presStyleCnt="0"/>
      <dgm:spPr/>
    </dgm:pt>
    <dgm:pt modelId="{FD8B1967-A3D1-4F16-926C-0F36321F8877}" type="pres">
      <dgm:prSet presAssocID="{A6E88F3F-802C-4636-8887-B4D11C90CD4D}" presName="accentRepeatNode" presStyleLbl="solidAlignAcc1" presStyleIdx="8" presStyleCnt="20"/>
      <dgm:spPr>
        <a:xfrm>
          <a:off x="3721275" y="457069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BCE2E013-54CF-4E67-8B5E-1A0D360B1D08}" type="pres">
      <dgm:prSet presAssocID="{285EBDF9-C327-450C-95F9-EE77B20A94FE}" presName="image5" presStyleCnt="0"/>
      <dgm:spPr/>
    </dgm:pt>
    <dgm:pt modelId="{D7E2972A-4C85-4861-9B7D-18654CF1D448}" type="pres">
      <dgm:prSet presAssocID="{285EBDF9-C327-450C-95F9-EE77B20A94FE}" presName="imageRepeatNode" presStyleLbl="alignAcc1" presStyleIdx="4" presStyleCnt="10" custLinFactY="100000" custLinFactNeighborX="-699" custLinFactNeighborY="122151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758CA9C0-55A2-4A6A-A04A-92952E3E3F19}" type="pres">
      <dgm:prSet presAssocID="{285EBDF9-C327-450C-95F9-EE77B20A94FE}" presName="imageaccent5" presStyleCnt="0"/>
      <dgm:spPr/>
    </dgm:pt>
    <dgm:pt modelId="{08DDC0DE-C28B-4199-A28B-A4814A656D8C}" type="pres">
      <dgm:prSet presAssocID="{285EBDF9-C327-450C-95F9-EE77B20A94FE}" presName="accentRepeatNode" presStyleLbl="solidAlignAcc1" presStyleIdx="9" presStyleCnt="20"/>
      <dgm:spPr>
        <a:xfrm>
          <a:off x="3889528" y="554851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1D79DDB-5E5D-4EFC-AC50-0502C8A6DF55}" type="pres">
      <dgm:prSet presAssocID="{DAC7A65E-883D-4150-A7BF-94CC60B8D48D}" presName="text6" presStyleCnt="0"/>
      <dgm:spPr/>
    </dgm:pt>
    <dgm:pt modelId="{2FB6F44B-6B17-40DB-A901-DD7F7A2DCC53}" type="pres">
      <dgm:prSet presAssocID="{DAC7A65E-883D-4150-A7BF-94CC60B8D48D}" presName="textRepeatNode" presStyleLbl="alignNode1" presStyleIdx="5" presStyleCnt="10" custLinFactX="-144408" custLinFactY="8578" custLinFactNeighborX="-200000" custLinFactNeighborY="10000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D09969E3-9BDE-4480-9522-F374E57B1ED6}" type="pres">
      <dgm:prSet presAssocID="{DAC7A65E-883D-4150-A7BF-94CC60B8D48D}" presName="textaccent6" presStyleCnt="0"/>
      <dgm:spPr/>
    </dgm:pt>
    <dgm:pt modelId="{DE16D50E-75E3-45F7-A29E-618CF8E994D8}" type="pres">
      <dgm:prSet presAssocID="{DAC7A65E-883D-4150-A7BF-94CC60B8D48D}" presName="accentRepeatNode" presStyleLbl="solidAlignAcc1" presStyleIdx="10" presStyleCnt="20"/>
      <dgm:spPr>
        <a:xfrm>
          <a:off x="3888464" y="2007155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3C53A3E-B9F3-4966-81AC-29B6E013CC71}" type="pres">
      <dgm:prSet presAssocID="{BBA340FF-997D-47D7-B5D1-17587B0E8546}" presName="image6" presStyleCnt="0"/>
      <dgm:spPr/>
    </dgm:pt>
    <dgm:pt modelId="{3D65EB3A-7D25-4DA4-94B5-C2D0E90E86CF}" type="pres">
      <dgm:prSet presAssocID="{BBA340FF-997D-47D7-B5D1-17587B0E8546}" presName="imageRepeatNode" presStyleLbl="alignAcc1" presStyleIdx="5" presStyleCnt="10" custLinFactY="19043" custLinFactNeighborY="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95B048B3-5167-46E7-B680-CB463C8668C7}" type="pres">
      <dgm:prSet presAssocID="{BBA340FF-997D-47D7-B5D1-17587B0E8546}" presName="imageaccent6" presStyleCnt="0"/>
      <dgm:spPr/>
    </dgm:pt>
    <dgm:pt modelId="{3A4561ED-110E-4486-BD95-4CBB86C0D31B}" type="pres">
      <dgm:prSet presAssocID="{BBA340FF-997D-47D7-B5D1-17587B0E8546}" presName="accentRepeatNode" presStyleLbl="solidAlignAcc1" presStyleIdx="11" presStyleCnt="20"/>
      <dgm:spPr>
        <a:xfrm>
          <a:off x="3728197" y="2088907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06702F57-7AAF-4231-96B6-F8685AD75C53}" type="pres">
      <dgm:prSet presAssocID="{85B90E56-617F-4810-B4A0-52C7DDE31468}" presName="text7" presStyleCnt="0"/>
      <dgm:spPr/>
    </dgm:pt>
    <dgm:pt modelId="{6EAA9EAF-9317-4344-98B3-915B2113F05F}" type="pres">
      <dgm:prSet presAssocID="{85B90E56-617F-4810-B4A0-52C7DDE31468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B3E16212-7936-4DD4-956C-5F957C79ECEB}" type="pres">
      <dgm:prSet presAssocID="{85B90E56-617F-4810-B4A0-52C7DDE31468}" presName="textaccent7" presStyleCnt="0"/>
      <dgm:spPr/>
    </dgm:pt>
    <dgm:pt modelId="{BFD09750-002E-4BC6-B3EB-CC3D8CB37544}" type="pres">
      <dgm:prSet presAssocID="{85B90E56-617F-4810-B4A0-52C7DDE31468}" presName="accentRepeatNode" presStyleLbl="solidAlignAcc1" presStyleIdx="12" presStyleCnt="20"/>
      <dgm:spPr>
        <a:xfrm>
          <a:off x="1511086" y="2087625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31C8D70F-BB82-45C3-82ED-828838ADC3D1}" type="pres">
      <dgm:prSet presAssocID="{47B59CC4-6A85-489E-A9F5-2775EF777C3E}" presName="image7" presStyleCnt="0"/>
      <dgm:spPr/>
    </dgm:pt>
    <dgm:pt modelId="{36E83AFD-2B87-4ECE-96A7-CD8603EAF9CA}" type="pres">
      <dgm:prSet presAssocID="{47B59CC4-6A85-489E-A9F5-2775EF777C3E}" presName="imageRepeatNode" presStyleLbl="alignAcc1" presStyleIdx="6" presStyleCnt="10" custLinFactX="320413" custLinFactY="-100000" custLinFactNeighborX="400000" custLinFactNeighborY="-159483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2CE16098-4373-4D3A-A326-B6C9800F8E11}" type="pres">
      <dgm:prSet presAssocID="{47B59CC4-6A85-489E-A9F5-2775EF777C3E}" presName="imageaccent7" presStyleCnt="0"/>
      <dgm:spPr/>
    </dgm:pt>
    <dgm:pt modelId="{1EAA8F98-620E-4CCC-8E52-6F800BE48893}" type="pres">
      <dgm:prSet presAssocID="{47B59CC4-6A85-489E-A9F5-2775EF777C3E}" presName="accentRepeatNode" presStyleLbl="solidAlignAcc1" presStyleIdx="13" presStyleCnt="20"/>
      <dgm:spPr>
        <a:xfrm>
          <a:off x="1331118" y="2181560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AAA3551D-92C6-4AF7-BD44-A11597D045DE}" type="pres">
      <dgm:prSet presAssocID="{8CE4ECAA-AC86-426B-B08C-C82FBD62DB4A}" presName="text8" presStyleCnt="0"/>
      <dgm:spPr/>
    </dgm:pt>
    <dgm:pt modelId="{18B230D7-FABC-4444-A3F6-20C8AC4342D0}" type="pres">
      <dgm:prSet presAssocID="{8CE4ECAA-AC86-426B-B08C-C82FBD62DB4A}" presName="textRepeatNode" presStyleLbl="alignNode1" presStyleIdx="7" presStyleCnt="10" custLinFactY="-65152" custLinFactNeighborX="-84856" custLinFactNeighborY="-10000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407E8B3E-849A-4D7F-AFC0-04278DD5E7E4}" type="pres">
      <dgm:prSet presAssocID="{8CE4ECAA-AC86-426B-B08C-C82FBD62DB4A}" presName="textaccent8" presStyleCnt="0"/>
      <dgm:spPr/>
    </dgm:pt>
    <dgm:pt modelId="{FAB1D597-A288-4B2C-AFD7-FAE8BE0CCEE3}" type="pres">
      <dgm:prSet presAssocID="{8CE4ECAA-AC86-426B-B08C-C82FBD62DB4A}" presName="accentRepeatNode" presStyleLbl="solidAlignAcc1" presStyleIdx="14" presStyleCnt="20" custLinFactX="-300000" custLinFactY="-700000" custLinFactNeighborX="-394804" custLinFactNeighborY="-749034"/>
      <dgm:spPr>
        <a:xfrm>
          <a:off x="3929366" y="1164023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1505229C-66E2-4E4F-9D27-6B42D979DE43}" type="pres">
      <dgm:prSet presAssocID="{E35B414A-02BA-4A91-AE89-B6CA49B09C67}" presName="image8" presStyleCnt="0"/>
      <dgm:spPr/>
    </dgm:pt>
    <dgm:pt modelId="{A09CB7B3-7FC6-4C28-8819-16C48A7F7320}" type="pres">
      <dgm:prSet presAssocID="{E35B414A-02BA-4A91-AE89-B6CA49B09C67}" presName="imageRepeatNode" presStyleLbl="alignAcc1" presStyleIdx="7" presStyleCnt="10" custLinFactNeighborX="90815" custLinFactNeighborY="52893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C7AC1579-C091-40FD-B5AD-5F3CC4E89880}" type="pres">
      <dgm:prSet presAssocID="{E35B414A-02BA-4A91-AE89-B6CA49B09C67}" presName="imageaccent8" presStyleCnt="0"/>
      <dgm:spPr/>
    </dgm:pt>
    <dgm:pt modelId="{837F3F9E-408D-4F38-A887-FB4E7C5EF2F6}" type="pres">
      <dgm:prSet presAssocID="{E35B414A-02BA-4A91-AE89-B6CA49B09C67}" presName="accentRepeatNode" presStyleLbl="solidAlignAcc1" presStyleIdx="15" presStyleCnt="20"/>
      <dgm:spPr>
        <a:xfrm>
          <a:off x="4468299" y="2504722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B06D0D43-753B-4B8D-A7F9-BBB6F72B71E8}" type="pres">
      <dgm:prSet presAssocID="{069FC02E-D23F-4440-B9BE-C330C62F6824}" presName="text9" presStyleCnt="0"/>
      <dgm:spPr/>
    </dgm:pt>
    <dgm:pt modelId="{42020844-3C5B-4C1A-92F5-5FB1BFC63C39}" type="pres">
      <dgm:prSet presAssocID="{069FC02E-D23F-4440-B9BE-C330C62F6824}" presName="textRepeatNode" presStyleLbl="alignNode1" presStyleIdx="8" presStyleCnt="10" custLinFactY="65627" custLinFactNeighborX="-86413" custLinFactNeighborY="10000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638B8323-26BC-46EF-928A-02137EB01384}" type="pres">
      <dgm:prSet presAssocID="{069FC02E-D23F-4440-B9BE-C330C62F6824}" presName="textaccent9" presStyleCnt="0"/>
      <dgm:spPr/>
    </dgm:pt>
    <dgm:pt modelId="{1E6DBA22-7E73-42DE-8EBE-003E0BE9A940}" type="pres">
      <dgm:prSet presAssocID="{069FC02E-D23F-4440-B9BE-C330C62F6824}" presName="accentRepeatNode" presStyleLbl="solidAlignAcc1" presStyleIdx="16" presStyleCnt="20" custLinFactX="-1873291" custLinFactY="301781" custLinFactNeighborX="-1900000" custLinFactNeighborY="400000"/>
      <dgm:spPr>
        <a:xfrm>
          <a:off x="1261091" y="1394439"/>
          <a:ext cx="100632" cy="8688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2D821CD-47EC-47E6-A6FA-0156B7D07407}" type="pres">
      <dgm:prSet presAssocID="{020C3774-3564-4CCA-BD1F-8453228F26B9}" presName="image9" presStyleCnt="0"/>
      <dgm:spPr/>
    </dgm:pt>
    <dgm:pt modelId="{4A83FEA7-219C-4CA7-B21B-83C99CCBE778}" type="pres">
      <dgm:prSet presAssocID="{020C3774-3564-4CCA-BD1F-8453228F26B9}" presName="imageRepeatNode" presStyleLbl="alignAcc1" presStyleIdx="8" presStyleCnt="1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194FD00E-6E51-4E18-9F0B-E3B461CD60A7}" type="pres">
      <dgm:prSet presAssocID="{020C3774-3564-4CCA-BD1F-8453228F26B9}" presName="imageaccent9" presStyleCnt="0"/>
      <dgm:spPr/>
    </dgm:pt>
    <dgm:pt modelId="{6B0702E1-790C-4824-8D1F-E8C0B8B65F3A}" type="pres">
      <dgm:prSet presAssocID="{020C3774-3564-4CCA-BD1F-8453228F26B9}" presName="accentRepeatNode" presStyleLbl="solidAlignAcc1" presStyleIdx="17" presStyleCnt="20" custLinFactX="-285140" custLinFactY="400000" custLinFactNeighborX="-300000" custLinFactNeighborY="455298"/>
      <dgm:spPr>
        <a:xfrm>
          <a:off x="4469409" y="1699016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352AEFC9-737A-47FD-A95F-B314C6255574}" type="pres">
      <dgm:prSet presAssocID="{E335DD13-E4FA-4DFD-BDCD-1C1689397972}" presName="text10" presStyleCnt="0"/>
      <dgm:spPr/>
    </dgm:pt>
    <dgm:pt modelId="{28536411-2B13-4DC3-9A74-C00FAB93F256}" type="pres">
      <dgm:prSet presAssocID="{E335DD13-E4FA-4DFD-BDCD-1C1689397972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5A60B53F-4F31-4F00-AB69-8E3732040AA5}" type="pres">
      <dgm:prSet presAssocID="{E335DD13-E4FA-4DFD-BDCD-1C1689397972}" presName="textaccent10" presStyleCnt="0"/>
      <dgm:spPr/>
    </dgm:pt>
    <dgm:pt modelId="{F99A4EF6-96E8-4097-A845-48FDC715C0E8}" type="pres">
      <dgm:prSet presAssocID="{E335DD13-E4FA-4DFD-BDCD-1C1689397972}" presName="accentRepeatNode" presStyleLbl="solidAlignAcc1" presStyleIdx="18" presStyleCnt="20"/>
      <dgm:spPr>
        <a:xfrm>
          <a:off x="2398143" y="2824357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  <dgm:pt modelId="{E5CE95FF-262D-4F96-AA71-C3F15E50A10B}" type="pres">
      <dgm:prSet presAssocID="{8896E640-77D4-4702-A4F8-7CB801DFEEE3}" presName="image10" presStyleCnt="0"/>
      <dgm:spPr/>
    </dgm:pt>
    <dgm:pt modelId="{7B9FD421-F6B7-44BA-8B9C-8065C38FE605}" type="pres">
      <dgm:prSet presAssocID="{8896E640-77D4-4702-A4F8-7CB801DFEEE3}" presName="imageRepeatNode" presStyleLbl="alignAcc1" presStyleIdx="9" presStyleCnt="10" custLinFactY="-66754" custLinFactNeighborX="-83581" custLinFactNeighborY="-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hu-HU"/>
        </a:p>
      </dgm:t>
    </dgm:pt>
    <dgm:pt modelId="{3489835E-BDCE-4988-A5B4-DB4B7600F89C}" type="pres">
      <dgm:prSet presAssocID="{8896E640-77D4-4702-A4F8-7CB801DFEEE3}" presName="imageaccent10" presStyleCnt="0"/>
      <dgm:spPr/>
    </dgm:pt>
    <dgm:pt modelId="{51EC9EBF-78E6-4C8A-AF0B-0F6C429CBB1A}" type="pres">
      <dgm:prSet presAssocID="{8896E640-77D4-4702-A4F8-7CB801DFEEE3}" presName="accentRepeatNode" presStyleLbl="solidAlignAcc1" presStyleIdx="19" presStyleCnt="20"/>
      <dgm:spPr>
        <a:xfrm>
          <a:off x="2237876" y="2906109"/>
          <a:ext cx="100632" cy="8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</dgm:pt>
  </dgm:ptLst>
  <dgm:cxnLst>
    <dgm:cxn modelId="{AD33263C-DC98-4C93-9859-4E83BA9ED66C}" type="presOf" srcId="{1725DF0B-65C0-4D73-ADB8-256939AD2DEC}" destId="{CFD78E60-BE6C-4CB8-9848-8DF491A0BDE1}" srcOrd="0" destOrd="0" presId="urn:microsoft.com/office/officeart/2008/layout/HexagonCluster"/>
    <dgm:cxn modelId="{2136F89C-3B9E-4774-A231-3CC79E731A32}" srcId="{66E4B8EC-A7EB-48AF-A444-47A964D2C8CD}" destId="{85B90E56-617F-4810-B4A0-52C7DDE31468}" srcOrd="6" destOrd="0" parTransId="{EC7519A9-A12A-4FC8-8D39-1DFAFB8BE409}" sibTransId="{47B59CC4-6A85-489E-A9F5-2775EF777C3E}"/>
    <dgm:cxn modelId="{A41D5AA2-542C-42F8-8304-EB328EA44339}" srcId="{66E4B8EC-A7EB-48AF-A444-47A964D2C8CD}" destId="{DAC7A65E-883D-4150-A7BF-94CC60B8D48D}" srcOrd="5" destOrd="0" parTransId="{82C9AA78-6760-4023-AB50-25B8425FB895}" sibTransId="{BBA340FF-997D-47D7-B5D1-17587B0E8546}"/>
    <dgm:cxn modelId="{13451B01-6A5C-42A0-8031-F623F531C8EA}" type="presOf" srcId="{85B90E56-617F-4810-B4A0-52C7DDE31468}" destId="{6EAA9EAF-9317-4344-98B3-915B2113F05F}" srcOrd="0" destOrd="0" presId="urn:microsoft.com/office/officeart/2008/layout/HexagonCluster"/>
    <dgm:cxn modelId="{B359D913-34BB-489F-8680-E4375C8DC401}" type="presOf" srcId="{BFCD97D7-F1B7-4405-9519-D57F53F642A4}" destId="{81F47FE2-7426-4CB8-9D04-34723767B9BE}" srcOrd="0" destOrd="0" presId="urn:microsoft.com/office/officeart/2008/layout/HexagonCluster"/>
    <dgm:cxn modelId="{8913552A-144E-4A30-A971-5050DB2A3420}" type="presOf" srcId="{E335DD13-E4FA-4DFD-BDCD-1C1689397972}" destId="{28536411-2B13-4DC3-9A74-C00FAB93F256}" srcOrd="0" destOrd="0" presId="urn:microsoft.com/office/officeart/2008/layout/HexagonCluster"/>
    <dgm:cxn modelId="{55E93D57-0C67-42BD-B575-2864F6A03E0A}" type="presOf" srcId="{8CE4ECAA-AC86-426B-B08C-C82FBD62DB4A}" destId="{18B230D7-FABC-4444-A3F6-20C8AC4342D0}" srcOrd="0" destOrd="0" presId="urn:microsoft.com/office/officeart/2008/layout/HexagonCluster"/>
    <dgm:cxn modelId="{2E32D427-A8E3-4952-8B2A-64C514334387}" type="presOf" srcId="{DAC7A65E-883D-4150-A7BF-94CC60B8D48D}" destId="{2FB6F44B-6B17-40DB-A901-DD7F7A2DCC53}" srcOrd="0" destOrd="0" presId="urn:microsoft.com/office/officeart/2008/layout/HexagonCluster"/>
    <dgm:cxn modelId="{9DDE459F-FBAB-4781-B5BC-B43437ED6643}" type="presOf" srcId="{4C43E9A6-9FA0-44FE-8167-D5604E4265B5}" destId="{94147BAD-BAA6-4728-81F4-035743C4B3A9}" srcOrd="0" destOrd="0" presId="urn:microsoft.com/office/officeart/2008/layout/HexagonCluster"/>
    <dgm:cxn modelId="{561EFCAD-3BB8-4536-BD6A-64494F47D0D9}" type="presOf" srcId="{9D1B5007-6649-4315-977E-6AAF13849E11}" destId="{C9D3B181-A6DD-47AD-8110-698293A48BD8}" srcOrd="0" destOrd="0" presId="urn:microsoft.com/office/officeart/2008/layout/HexagonCluster"/>
    <dgm:cxn modelId="{3AF03AB7-7343-435F-B42B-7A095E9DD26E}" type="presOf" srcId="{DB0D6D87-86D1-483E-9ACD-540A8FD60D55}" destId="{C2FF8918-961C-4886-8A3E-84929F05FF03}" srcOrd="0" destOrd="0" presId="urn:microsoft.com/office/officeart/2008/layout/HexagonCluster"/>
    <dgm:cxn modelId="{1CECD8AB-FF7F-4785-B3E8-7183B9D1A911}" srcId="{66E4B8EC-A7EB-48AF-A444-47A964D2C8CD}" destId="{8CE4ECAA-AC86-426B-B08C-C82FBD62DB4A}" srcOrd="7" destOrd="0" parTransId="{8C4B9C4C-EBB1-40A5-B017-D454403C3B63}" sibTransId="{E35B414A-02BA-4A91-AE89-B6CA49B09C67}"/>
    <dgm:cxn modelId="{FEB1A931-777C-4ACF-9839-28FA7D60D49D}" type="presOf" srcId="{2895D2FB-8563-4B05-8419-ABB3F3CF3ECD}" destId="{712BE7B3-9A2F-44BC-A693-4037731BE546}" srcOrd="0" destOrd="0" presId="urn:microsoft.com/office/officeart/2008/layout/HexagonCluster"/>
    <dgm:cxn modelId="{46F5DDB3-9989-4580-9BB2-F80C8B0B659E}" type="presOf" srcId="{8896E640-77D4-4702-A4F8-7CB801DFEEE3}" destId="{7B9FD421-F6B7-44BA-8B9C-8065C38FE605}" srcOrd="0" destOrd="0" presId="urn:microsoft.com/office/officeart/2008/layout/HexagonCluster"/>
    <dgm:cxn modelId="{CE570668-27E5-4A20-A39F-9087F1A7A11D}" srcId="{66E4B8EC-A7EB-48AF-A444-47A964D2C8CD}" destId="{E335DD13-E4FA-4DFD-BDCD-1C1689397972}" srcOrd="9" destOrd="0" parTransId="{4B68BEC8-025B-4727-A54B-0844BC744EBF}" sibTransId="{8896E640-77D4-4702-A4F8-7CB801DFEEE3}"/>
    <dgm:cxn modelId="{725D7B1F-24D4-470C-884B-85672D90BB37}" srcId="{66E4B8EC-A7EB-48AF-A444-47A964D2C8CD}" destId="{069FC02E-D23F-4440-B9BE-C330C62F6824}" srcOrd="8" destOrd="0" parTransId="{5A2B8888-F550-4EEA-9107-716893BBAD19}" sibTransId="{020C3774-3564-4CCA-BD1F-8453228F26B9}"/>
    <dgm:cxn modelId="{BF95907A-1799-4B20-94A4-FDDC96B3373A}" type="presOf" srcId="{A6E88F3F-802C-4636-8887-B4D11C90CD4D}" destId="{03A284ED-25DB-4E62-8AD3-27A2E553D310}" srcOrd="0" destOrd="0" presId="urn:microsoft.com/office/officeart/2008/layout/HexagonCluster"/>
    <dgm:cxn modelId="{348A13B6-AD49-4157-AE6B-A64BD71BBDDF}" type="presOf" srcId="{2B54461F-80A8-4806-85AB-97E143C4DBE7}" destId="{C6DFA2F2-4CA2-4E0C-9808-78D47CE7D4D6}" srcOrd="0" destOrd="0" presId="urn:microsoft.com/office/officeart/2008/layout/HexagonCluster"/>
    <dgm:cxn modelId="{9EC50DBD-27A1-47D1-B11D-7E0540D1B812}" type="presOf" srcId="{CBD179C2-F272-4042-80DF-E4B468BC0048}" destId="{7F7E55EE-D132-45BE-9369-80BE7F5F6F94}" srcOrd="0" destOrd="0" presId="urn:microsoft.com/office/officeart/2008/layout/HexagonCluster"/>
    <dgm:cxn modelId="{D59E0DCA-6905-4407-AD2F-07285CB3C885}" type="presOf" srcId="{E35B414A-02BA-4A91-AE89-B6CA49B09C67}" destId="{A09CB7B3-7FC6-4C28-8819-16C48A7F7320}" srcOrd="0" destOrd="0" presId="urn:microsoft.com/office/officeart/2008/layout/HexagonCluster"/>
    <dgm:cxn modelId="{681296E5-6AA3-4A05-9E24-784DC7EF418E}" srcId="{66E4B8EC-A7EB-48AF-A444-47A964D2C8CD}" destId="{2B54461F-80A8-4806-85AB-97E143C4DBE7}" srcOrd="3" destOrd="0" parTransId="{F2A7C841-D7C8-4BC3-8FAB-6FC43C11D544}" sibTransId="{DB0D6D87-86D1-483E-9ACD-540A8FD60D55}"/>
    <dgm:cxn modelId="{22A60025-803C-42D1-B338-599604EE3D77}" type="presOf" srcId="{BBA340FF-997D-47D7-B5D1-17587B0E8546}" destId="{3D65EB3A-7D25-4DA4-94B5-C2D0E90E86CF}" srcOrd="0" destOrd="0" presId="urn:microsoft.com/office/officeart/2008/layout/HexagonCluster"/>
    <dgm:cxn modelId="{CD9C6B1A-CC3F-4B65-ABD0-CF4F39EF8317}" srcId="{66E4B8EC-A7EB-48AF-A444-47A964D2C8CD}" destId="{1725DF0B-65C0-4D73-ADB8-256939AD2DEC}" srcOrd="1" destOrd="0" parTransId="{3EE2F0B1-F6B1-467A-B98C-0A84E195E484}" sibTransId="{4C43E9A6-9FA0-44FE-8167-D5604E4265B5}"/>
    <dgm:cxn modelId="{2AAFBE91-87DD-4E20-A707-D681E2CA8894}" type="presOf" srcId="{285EBDF9-C327-450C-95F9-EE77B20A94FE}" destId="{D7E2972A-4C85-4861-9B7D-18654CF1D448}" srcOrd="0" destOrd="0" presId="urn:microsoft.com/office/officeart/2008/layout/HexagonCluster"/>
    <dgm:cxn modelId="{93051606-11B6-4341-8EBA-098B475C1DCB}" type="presOf" srcId="{66E4B8EC-A7EB-48AF-A444-47A964D2C8CD}" destId="{3D96969E-4C18-4A71-96F3-E0D191B61957}" srcOrd="0" destOrd="0" presId="urn:microsoft.com/office/officeart/2008/layout/HexagonCluster"/>
    <dgm:cxn modelId="{E52EEEBE-97D9-4C06-B7A2-E4584E00E1C0}" srcId="{66E4B8EC-A7EB-48AF-A444-47A964D2C8CD}" destId="{9D1B5007-6649-4315-977E-6AAF13849E11}" srcOrd="2" destOrd="0" parTransId="{3C748C0D-27D2-44CF-AEB5-058EE0864F29}" sibTransId="{BFCD97D7-F1B7-4405-9519-D57F53F642A4}"/>
    <dgm:cxn modelId="{CB0DF62D-C3CF-4866-90F5-53B2FFF319CD}" type="presOf" srcId="{020C3774-3564-4CCA-BD1F-8453228F26B9}" destId="{4A83FEA7-219C-4CA7-B21B-83C99CCBE778}" srcOrd="0" destOrd="0" presId="urn:microsoft.com/office/officeart/2008/layout/HexagonCluster"/>
    <dgm:cxn modelId="{F2BD2AF0-5E92-433D-8D77-C08B75E37C6D}" srcId="{66E4B8EC-A7EB-48AF-A444-47A964D2C8CD}" destId="{2895D2FB-8563-4B05-8419-ABB3F3CF3ECD}" srcOrd="0" destOrd="0" parTransId="{242CCE71-03DE-4DD3-B4ED-BC417EF94C42}" sibTransId="{CBD179C2-F272-4042-80DF-E4B468BC0048}"/>
    <dgm:cxn modelId="{356B4901-E4D9-4347-9CEC-289B30671500}" srcId="{66E4B8EC-A7EB-48AF-A444-47A964D2C8CD}" destId="{A6E88F3F-802C-4636-8887-B4D11C90CD4D}" srcOrd="4" destOrd="0" parTransId="{A38FCF86-8C35-4AAF-BB66-FE4426EAC48E}" sibTransId="{285EBDF9-C327-450C-95F9-EE77B20A94FE}"/>
    <dgm:cxn modelId="{8B14F3CB-9A0F-4AAC-A3B7-9F661CE5D930}" type="presOf" srcId="{47B59CC4-6A85-489E-A9F5-2775EF777C3E}" destId="{36E83AFD-2B87-4ECE-96A7-CD8603EAF9CA}" srcOrd="0" destOrd="0" presId="urn:microsoft.com/office/officeart/2008/layout/HexagonCluster"/>
    <dgm:cxn modelId="{C1C5E43E-E06B-4A4D-A37C-FBBA3111AB8C}" type="presOf" srcId="{069FC02E-D23F-4440-B9BE-C330C62F6824}" destId="{42020844-3C5B-4C1A-92F5-5FB1BFC63C39}" srcOrd="0" destOrd="0" presId="urn:microsoft.com/office/officeart/2008/layout/HexagonCluster"/>
    <dgm:cxn modelId="{76118A92-2718-4778-9C6E-8F8D24B2B0F1}" type="presParOf" srcId="{3D96969E-4C18-4A71-96F3-E0D191B61957}" destId="{7DDEAFCF-E441-452F-8441-F1499D78F9F5}" srcOrd="0" destOrd="0" presId="urn:microsoft.com/office/officeart/2008/layout/HexagonCluster"/>
    <dgm:cxn modelId="{27D3014F-FAB3-4BA9-B4E6-B19823619C57}" type="presParOf" srcId="{7DDEAFCF-E441-452F-8441-F1499D78F9F5}" destId="{712BE7B3-9A2F-44BC-A693-4037731BE546}" srcOrd="0" destOrd="0" presId="urn:microsoft.com/office/officeart/2008/layout/HexagonCluster"/>
    <dgm:cxn modelId="{2A121CD7-0FCB-4DCA-9183-AB49898DB5ED}" type="presParOf" srcId="{3D96969E-4C18-4A71-96F3-E0D191B61957}" destId="{CC4B1CF7-FD60-4143-8EFF-4A84E54A82C7}" srcOrd="1" destOrd="0" presId="urn:microsoft.com/office/officeart/2008/layout/HexagonCluster"/>
    <dgm:cxn modelId="{B1BEE1C5-F05C-4564-B02F-E58AB0F93FD8}" type="presParOf" srcId="{CC4B1CF7-FD60-4143-8EFF-4A84E54A82C7}" destId="{464D16FC-E117-46EB-88BF-EBD8FD5B6390}" srcOrd="0" destOrd="0" presId="urn:microsoft.com/office/officeart/2008/layout/HexagonCluster"/>
    <dgm:cxn modelId="{6A8C9FC1-4E35-493D-A69C-7FE8DBAF24CB}" type="presParOf" srcId="{3D96969E-4C18-4A71-96F3-E0D191B61957}" destId="{F1AC7E88-4E99-4AA7-9FF2-34E5E8550475}" srcOrd="2" destOrd="0" presId="urn:microsoft.com/office/officeart/2008/layout/HexagonCluster"/>
    <dgm:cxn modelId="{2FBD6911-7D8E-430F-B6CD-1A79BA3458CB}" type="presParOf" srcId="{F1AC7E88-4E99-4AA7-9FF2-34E5E8550475}" destId="{7F7E55EE-D132-45BE-9369-80BE7F5F6F94}" srcOrd="0" destOrd="0" presId="urn:microsoft.com/office/officeart/2008/layout/HexagonCluster"/>
    <dgm:cxn modelId="{9597C7D0-6BB3-4F34-A93B-88E4F83B5EDB}" type="presParOf" srcId="{3D96969E-4C18-4A71-96F3-E0D191B61957}" destId="{6B40BD53-1B40-4CD9-AC97-585B535D69FE}" srcOrd="3" destOrd="0" presId="urn:microsoft.com/office/officeart/2008/layout/HexagonCluster"/>
    <dgm:cxn modelId="{A6BD14DB-D379-4F68-8822-13E320566336}" type="presParOf" srcId="{6B40BD53-1B40-4CD9-AC97-585B535D69FE}" destId="{6990FF2E-EE3C-4FE6-B0C2-E4B32C95FC6A}" srcOrd="0" destOrd="0" presId="urn:microsoft.com/office/officeart/2008/layout/HexagonCluster"/>
    <dgm:cxn modelId="{932A8B2B-D73D-40E3-9DC9-B90E693372F2}" type="presParOf" srcId="{3D96969E-4C18-4A71-96F3-E0D191B61957}" destId="{A175292F-30F3-4A43-B331-666B6F5E35BB}" srcOrd="4" destOrd="0" presId="urn:microsoft.com/office/officeart/2008/layout/HexagonCluster"/>
    <dgm:cxn modelId="{96B737F1-D44F-4A4D-9C1E-972D9B83A108}" type="presParOf" srcId="{A175292F-30F3-4A43-B331-666B6F5E35BB}" destId="{CFD78E60-BE6C-4CB8-9848-8DF491A0BDE1}" srcOrd="0" destOrd="0" presId="urn:microsoft.com/office/officeart/2008/layout/HexagonCluster"/>
    <dgm:cxn modelId="{3B08E563-AFD8-4082-9DBA-3399CC56BFDB}" type="presParOf" srcId="{3D96969E-4C18-4A71-96F3-E0D191B61957}" destId="{E5FC804D-1470-4C7F-A6C1-D9DA192FC6BE}" srcOrd="5" destOrd="0" presId="urn:microsoft.com/office/officeart/2008/layout/HexagonCluster"/>
    <dgm:cxn modelId="{F08D82FB-053D-436F-B5BC-9A5D5E8B1668}" type="presParOf" srcId="{E5FC804D-1470-4C7F-A6C1-D9DA192FC6BE}" destId="{7F42C95B-1FE1-4834-A44D-9267DFE18EEA}" srcOrd="0" destOrd="0" presId="urn:microsoft.com/office/officeart/2008/layout/HexagonCluster"/>
    <dgm:cxn modelId="{A8E08DE2-C8BE-49F3-9D27-74059D4ED061}" type="presParOf" srcId="{3D96969E-4C18-4A71-96F3-E0D191B61957}" destId="{72D107AF-2265-4D87-A228-DD49D4B1B962}" srcOrd="6" destOrd="0" presId="urn:microsoft.com/office/officeart/2008/layout/HexagonCluster"/>
    <dgm:cxn modelId="{D1DFF2D9-6168-4E6C-BFFE-413F2815EC3E}" type="presParOf" srcId="{72D107AF-2265-4D87-A228-DD49D4B1B962}" destId="{94147BAD-BAA6-4728-81F4-035743C4B3A9}" srcOrd="0" destOrd="0" presId="urn:microsoft.com/office/officeart/2008/layout/HexagonCluster"/>
    <dgm:cxn modelId="{F3F52420-7260-4E6B-A3F4-6E57F60961B0}" type="presParOf" srcId="{3D96969E-4C18-4A71-96F3-E0D191B61957}" destId="{3FE02A03-0B51-44FE-9F91-89842CE6B383}" srcOrd="7" destOrd="0" presId="urn:microsoft.com/office/officeart/2008/layout/HexagonCluster"/>
    <dgm:cxn modelId="{6873E245-CF9F-497E-B456-CA481A332425}" type="presParOf" srcId="{3FE02A03-0B51-44FE-9F91-89842CE6B383}" destId="{43F0626E-1AF3-4944-825B-59C3116BE25E}" srcOrd="0" destOrd="0" presId="urn:microsoft.com/office/officeart/2008/layout/HexagonCluster"/>
    <dgm:cxn modelId="{F249C6D4-F09C-40B9-BB55-5B197EA0E546}" type="presParOf" srcId="{3D96969E-4C18-4A71-96F3-E0D191B61957}" destId="{26EEF906-CCDE-4D6F-8923-1C3C153CEB23}" srcOrd="8" destOrd="0" presId="urn:microsoft.com/office/officeart/2008/layout/HexagonCluster"/>
    <dgm:cxn modelId="{12792D53-31E5-4D08-85DC-1F61FADC2426}" type="presParOf" srcId="{26EEF906-CCDE-4D6F-8923-1C3C153CEB23}" destId="{C9D3B181-A6DD-47AD-8110-698293A48BD8}" srcOrd="0" destOrd="0" presId="urn:microsoft.com/office/officeart/2008/layout/HexagonCluster"/>
    <dgm:cxn modelId="{E7C34D49-7A47-48F8-BE4D-D5A687DDE49D}" type="presParOf" srcId="{3D96969E-4C18-4A71-96F3-E0D191B61957}" destId="{31C463F5-6649-429C-8389-6AB65C568DD7}" srcOrd="9" destOrd="0" presId="urn:microsoft.com/office/officeart/2008/layout/HexagonCluster"/>
    <dgm:cxn modelId="{92D4F8FE-867D-48E5-BE1B-C32B3777FE5E}" type="presParOf" srcId="{31C463F5-6649-429C-8389-6AB65C568DD7}" destId="{9588C9D0-A604-4884-9D4A-37998206B25D}" srcOrd="0" destOrd="0" presId="urn:microsoft.com/office/officeart/2008/layout/HexagonCluster"/>
    <dgm:cxn modelId="{177D1B7F-72BF-4DF3-83A2-92EC9022ED1A}" type="presParOf" srcId="{3D96969E-4C18-4A71-96F3-E0D191B61957}" destId="{6017FF79-C037-403B-A157-BC0F39935996}" srcOrd="10" destOrd="0" presId="urn:microsoft.com/office/officeart/2008/layout/HexagonCluster"/>
    <dgm:cxn modelId="{4CC0BE15-24E3-4168-B6A3-26BF037953D1}" type="presParOf" srcId="{6017FF79-C037-403B-A157-BC0F39935996}" destId="{81F47FE2-7426-4CB8-9D04-34723767B9BE}" srcOrd="0" destOrd="0" presId="urn:microsoft.com/office/officeart/2008/layout/HexagonCluster"/>
    <dgm:cxn modelId="{37A94EEB-F752-49D9-B134-30335D214FAA}" type="presParOf" srcId="{3D96969E-4C18-4A71-96F3-E0D191B61957}" destId="{323A0D50-2254-43D4-8A80-F0472C6A694F}" srcOrd="11" destOrd="0" presId="urn:microsoft.com/office/officeart/2008/layout/HexagonCluster"/>
    <dgm:cxn modelId="{72F67797-84A7-4075-9EBC-A17370CC117E}" type="presParOf" srcId="{323A0D50-2254-43D4-8A80-F0472C6A694F}" destId="{FF772069-3AB7-42BB-9B04-8C93246766D4}" srcOrd="0" destOrd="0" presId="urn:microsoft.com/office/officeart/2008/layout/HexagonCluster"/>
    <dgm:cxn modelId="{CFEB102A-C5B6-4BA2-B97D-5C95A35533A6}" type="presParOf" srcId="{3D96969E-4C18-4A71-96F3-E0D191B61957}" destId="{459A2B2D-3D61-44CB-8A0A-E6FCF378B869}" srcOrd="12" destOrd="0" presId="urn:microsoft.com/office/officeart/2008/layout/HexagonCluster"/>
    <dgm:cxn modelId="{D9DA4931-D440-4FFE-9327-3D73CA177C72}" type="presParOf" srcId="{459A2B2D-3D61-44CB-8A0A-E6FCF378B869}" destId="{C6DFA2F2-4CA2-4E0C-9808-78D47CE7D4D6}" srcOrd="0" destOrd="0" presId="urn:microsoft.com/office/officeart/2008/layout/HexagonCluster"/>
    <dgm:cxn modelId="{A1C14F71-F04E-4A12-99ED-257BD081F79E}" type="presParOf" srcId="{3D96969E-4C18-4A71-96F3-E0D191B61957}" destId="{8B2027A9-B78F-491A-B7C1-A9066F4EFF7C}" srcOrd="13" destOrd="0" presId="urn:microsoft.com/office/officeart/2008/layout/HexagonCluster"/>
    <dgm:cxn modelId="{1EDB6A28-DA57-4409-BC4B-C7B5E4C3070D}" type="presParOf" srcId="{8B2027A9-B78F-491A-B7C1-A9066F4EFF7C}" destId="{51E0EC7F-2CEC-4AD2-B26B-32FB54A211A0}" srcOrd="0" destOrd="0" presId="urn:microsoft.com/office/officeart/2008/layout/HexagonCluster"/>
    <dgm:cxn modelId="{3AD2F5AB-92D7-460B-AAEA-A991236370CC}" type="presParOf" srcId="{3D96969E-4C18-4A71-96F3-E0D191B61957}" destId="{F0F0BB06-0B98-401F-8115-5D3B0F3B6619}" srcOrd="14" destOrd="0" presId="urn:microsoft.com/office/officeart/2008/layout/HexagonCluster"/>
    <dgm:cxn modelId="{ED7676BC-03A1-4D06-9CC1-8DFEDD0ECE28}" type="presParOf" srcId="{F0F0BB06-0B98-401F-8115-5D3B0F3B6619}" destId="{C2FF8918-961C-4886-8A3E-84929F05FF03}" srcOrd="0" destOrd="0" presId="urn:microsoft.com/office/officeart/2008/layout/HexagonCluster"/>
    <dgm:cxn modelId="{934B9786-010F-4297-A44A-060C2DDCAF0E}" type="presParOf" srcId="{3D96969E-4C18-4A71-96F3-E0D191B61957}" destId="{076E7FC7-734A-442B-AFFA-7EEBDADA21D4}" srcOrd="15" destOrd="0" presId="urn:microsoft.com/office/officeart/2008/layout/HexagonCluster"/>
    <dgm:cxn modelId="{3B35DDFA-EA53-416F-9479-6F4B1FA73E7E}" type="presParOf" srcId="{076E7FC7-734A-442B-AFFA-7EEBDADA21D4}" destId="{4220DB5F-120D-445A-8BDD-1EA94DFBADEF}" srcOrd="0" destOrd="0" presId="urn:microsoft.com/office/officeart/2008/layout/HexagonCluster"/>
    <dgm:cxn modelId="{993FA0F1-FF0F-449E-B471-78442218FFAC}" type="presParOf" srcId="{3D96969E-4C18-4A71-96F3-E0D191B61957}" destId="{4A6D55B9-CBAA-4154-BF03-0FEC1D9B8F47}" srcOrd="16" destOrd="0" presId="urn:microsoft.com/office/officeart/2008/layout/HexagonCluster"/>
    <dgm:cxn modelId="{0EDE4E6E-B2F0-4039-8917-8F83636F34FC}" type="presParOf" srcId="{4A6D55B9-CBAA-4154-BF03-0FEC1D9B8F47}" destId="{03A284ED-25DB-4E62-8AD3-27A2E553D310}" srcOrd="0" destOrd="0" presId="urn:microsoft.com/office/officeart/2008/layout/HexagonCluster"/>
    <dgm:cxn modelId="{ACAAA6FC-AAD4-4D18-A941-35CA8A874C74}" type="presParOf" srcId="{3D96969E-4C18-4A71-96F3-E0D191B61957}" destId="{740EA310-CE42-4C06-A7B3-798E2DE47419}" srcOrd="17" destOrd="0" presId="urn:microsoft.com/office/officeart/2008/layout/HexagonCluster"/>
    <dgm:cxn modelId="{E0DA169C-B17C-488B-A38F-628DBE48EA35}" type="presParOf" srcId="{740EA310-CE42-4C06-A7B3-798E2DE47419}" destId="{FD8B1967-A3D1-4F16-926C-0F36321F8877}" srcOrd="0" destOrd="0" presId="urn:microsoft.com/office/officeart/2008/layout/HexagonCluster"/>
    <dgm:cxn modelId="{C5C10561-2E5B-44AA-9F29-D711349E35CB}" type="presParOf" srcId="{3D96969E-4C18-4A71-96F3-E0D191B61957}" destId="{BCE2E013-54CF-4E67-8B5E-1A0D360B1D08}" srcOrd="18" destOrd="0" presId="urn:microsoft.com/office/officeart/2008/layout/HexagonCluster"/>
    <dgm:cxn modelId="{80263E8E-8F32-4B9A-8EE4-549CDD893DC9}" type="presParOf" srcId="{BCE2E013-54CF-4E67-8B5E-1A0D360B1D08}" destId="{D7E2972A-4C85-4861-9B7D-18654CF1D448}" srcOrd="0" destOrd="0" presId="urn:microsoft.com/office/officeart/2008/layout/HexagonCluster"/>
    <dgm:cxn modelId="{F7955E4A-71B5-462B-8DCC-B136A83DA38E}" type="presParOf" srcId="{3D96969E-4C18-4A71-96F3-E0D191B61957}" destId="{758CA9C0-55A2-4A6A-A04A-92952E3E3F19}" srcOrd="19" destOrd="0" presId="urn:microsoft.com/office/officeart/2008/layout/HexagonCluster"/>
    <dgm:cxn modelId="{14A00E00-C6EF-4D0B-8E67-595B12BB4DC3}" type="presParOf" srcId="{758CA9C0-55A2-4A6A-A04A-92952E3E3F19}" destId="{08DDC0DE-C28B-4199-A28B-A4814A656D8C}" srcOrd="0" destOrd="0" presId="urn:microsoft.com/office/officeart/2008/layout/HexagonCluster"/>
    <dgm:cxn modelId="{A3877D6F-D856-4505-9087-FCD90DBB2DF9}" type="presParOf" srcId="{3D96969E-4C18-4A71-96F3-E0D191B61957}" destId="{61D79DDB-5E5D-4EFC-AC50-0502C8A6DF55}" srcOrd="20" destOrd="0" presId="urn:microsoft.com/office/officeart/2008/layout/HexagonCluster"/>
    <dgm:cxn modelId="{6E4D88F9-25F5-4810-A832-553F89EF14C8}" type="presParOf" srcId="{61D79DDB-5E5D-4EFC-AC50-0502C8A6DF55}" destId="{2FB6F44B-6B17-40DB-A901-DD7F7A2DCC53}" srcOrd="0" destOrd="0" presId="urn:microsoft.com/office/officeart/2008/layout/HexagonCluster"/>
    <dgm:cxn modelId="{8E3461EF-746B-473A-BDE2-4BB4EE06DE82}" type="presParOf" srcId="{3D96969E-4C18-4A71-96F3-E0D191B61957}" destId="{D09969E3-9BDE-4480-9522-F374E57B1ED6}" srcOrd="21" destOrd="0" presId="urn:microsoft.com/office/officeart/2008/layout/HexagonCluster"/>
    <dgm:cxn modelId="{7D7FE90E-8866-4A97-9546-649DB88E90DB}" type="presParOf" srcId="{D09969E3-9BDE-4480-9522-F374E57B1ED6}" destId="{DE16D50E-75E3-45F7-A29E-618CF8E994D8}" srcOrd="0" destOrd="0" presId="urn:microsoft.com/office/officeart/2008/layout/HexagonCluster"/>
    <dgm:cxn modelId="{CCCD448D-C90C-4371-9B7E-E48B6D97F2E7}" type="presParOf" srcId="{3D96969E-4C18-4A71-96F3-E0D191B61957}" destId="{F3C53A3E-B9F3-4966-81AC-29B6E013CC71}" srcOrd="22" destOrd="0" presId="urn:microsoft.com/office/officeart/2008/layout/HexagonCluster"/>
    <dgm:cxn modelId="{DE395B16-EEDB-4CD6-B06D-7FAD0D601860}" type="presParOf" srcId="{F3C53A3E-B9F3-4966-81AC-29B6E013CC71}" destId="{3D65EB3A-7D25-4DA4-94B5-C2D0E90E86CF}" srcOrd="0" destOrd="0" presId="urn:microsoft.com/office/officeart/2008/layout/HexagonCluster"/>
    <dgm:cxn modelId="{72870628-7B8B-4580-9729-525E6B13D334}" type="presParOf" srcId="{3D96969E-4C18-4A71-96F3-E0D191B61957}" destId="{95B048B3-5167-46E7-B680-CB463C8668C7}" srcOrd="23" destOrd="0" presId="urn:microsoft.com/office/officeart/2008/layout/HexagonCluster"/>
    <dgm:cxn modelId="{AB51A345-1430-4032-86B5-FF3D584958C9}" type="presParOf" srcId="{95B048B3-5167-46E7-B680-CB463C8668C7}" destId="{3A4561ED-110E-4486-BD95-4CBB86C0D31B}" srcOrd="0" destOrd="0" presId="urn:microsoft.com/office/officeart/2008/layout/HexagonCluster"/>
    <dgm:cxn modelId="{59F890D3-C9B7-4B7C-AC7F-E3D349042B32}" type="presParOf" srcId="{3D96969E-4C18-4A71-96F3-E0D191B61957}" destId="{06702F57-7AAF-4231-96B6-F8685AD75C53}" srcOrd="24" destOrd="0" presId="urn:microsoft.com/office/officeart/2008/layout/HexagonCluster"/>
    <dgm:cxn modelId="{B90FF8F0-BCE7-43B0-A3CA-AE0E96BB8376}" type="presParOf" srcId="{06702F57-7AAF-4231-96B6-F8685AD75C53}" destId="{6EAA9EAF-9317-4344-98B3-915B2113F05F}" srcOrd="0" destOrd="0" presId="urn:microsoft.com/office/officeart/2008/layout/HexagonCluster"/>
    <dgm:cxn modelId="{DD40F547-3643-4BE4-B2C6-0CAB8F26F77F}" type="presParOf" srcId="{3D96969E-4C18-4A71-96F3-E0D191B61957}" destId="{B3E16212-7936-4DD4-956C-5F957C79ECEB}" srcOrd="25" destOrd="0" presId="urn:microsoft.com/office/officeart/2008/layout/HexagonCluster"/>
    <dgm:cxn modelId="{381BB6A6-D57F-4157-A268-07C330715219}" type="presParOf" srcId="{B3E16212-7936-4DD4-956C-5F957C79ECEB}" destId="{BFD09750-002E-4BC6-B3EB-CC3D8CB37544}" srcOrd="0" destOrd="0" presId="urn:microsoft.com/office/officeart/2008/layout/HexagonCluster"/>
    <dgm:cxn modelId="{0D7C4B99-75D2-49F5-A533-2B7250809613}" type="presParOf" srcId="{3D96969E-4C18-4A71-96F3-E0D191B61957}" destId="{31C8D70F-BB82-45C3-82ED-828838ADC3D1}" srcOrd="26" destOrd="0" presId="urn:microsoft.com/office/officeart/2008/layout/HexagonCluster"/>
    <dgm:cxn modelId="{3570D69F-5973-4EA7-B9A7-F6F359A6CE69}" type="presParOf" srcId="{31C8D70F-BB82-45C3-82ED-828838ADC3D1}" destId="{36E83AFD-2B87-4ECE-96A7-CD8603EAF9CA}" srcOrd="0" destOrd="0" presId="urn:microsoft.com/office/officeart/2008/layout/HexagonCluster"/>
    <dgm:cxn modelId="{6C56F491-41D9-4EBC-8073-E728000A374C}" type="presParOf" srcId="{3D96969E-4C18-4A71-96F3-E0D191B61957}" destId="{2CE16098-4373-4D3A-A326-B6C9800F8E11}" srcOrd="27" destOrd="0" presId="urn:microsoft.com/office/officeart/2008/layout/HexagonCluster"/>
    <dgm:cxn modelId="{514389B6-A261-4F56-B480-8F705FA872EA}" type="presParOf" srcId="{2CE16098-4373-4D3A-A326-B6C9800F8E11}" destId="{1EAA8F98-620E-4CCC-8E52-6F800BE48893}" srcOrd="0" destOrd="0" presId="urn:microsoft.com/office/officeart/2008/layout/HexagonCluster"/>
    <dgm:cxn modelId="{2F96BD09-E741-4B9B-84C2-D534D9CF318E}" type="presParOf" srcId="{3D96969E-4C18-4A71-96F3-E0D191B61957}" destId="{AAA3551D-92C6-4AF7-BD44-A11597D045DE}" srcOrd="28" destOrd="0" presId="urn:microsoft.com/office/officeart/2008/layout/HexagonCluster"/>
    <dgm:cxn modelId="{9903751F-3819-4EC1-BC58-6B38FBA27C2A}" type="presParOf" srcId="{AAA3551D-92C6-4AF7-BD44-A11597D045DE}" destId="{18B230D7-FABC-4444-A3F6-20C8AC4342D0}" srcOrd="0" destOrd="0" presId="urn:microsoft.com/office/officeart/2008/layout/HexagonCluster"/>
    <dgm:cxn modelId="{85EBD4A2-7BE0-41C2-8241-F0826970E6F5}" type="presParOf" srcId="{3D96969E-4C18-4A71-96F3-E0D191B61957}" destId="{407E8B3E-849A-4D7F-AFC0-04278DD5E7E4}" srcOrd="29" destOrd="0" presId="urn:microsoft.com/office/officeart/2008/layout/HexagonCluster"/>
    <dgm:cxn modelId="{E645736C-43FF-40C7-B350-430501B6CA37}" type="presParOf" srcId="{407E8B3E-849A-4D7F-AFC0-04278DD5E7E4}" destId="{FAB1D597-A288-4B2C-AFD7-FAE8BE0CCEE3}" srcOrd="0" destOrd="0" presId="urn:microsoft.com/office/officeart/2008/layout/HexagonCluster"/>
    <dgm:cxn modelId="{B055E725-86F0-480A-8FF8-61A26E541632}" type="presParOf" srcId="{3D96969E-4C18-4A71-96F3-E0D191B61957}" destId="{1505229C-66E2-4E4F-9D27-6B42D979DE43}" srcOrd="30" destOrd="0" presId="urn:microsoft.com/office/officeart/2008/layout/HexagonCluster"/>
    <dgm:cxn modelId="{36BD0F4C-777E-45E0-8A44-8A171A0EB25B}" type="presParOf" srcId="{1505229C-66E2-4E4F-9D27-6B42D979DE43}" destId="{A09CB7B3-7FC6-4C28-8819-16C48A7F7320}" srcOrd="0" destOrd="0" presId="urn:microsoft.com/office/officeart/2008/layout/HexagonCluster"/>
    <dgm:cxn modelId="{12E50F89-9BC8-490C-9776-33AE618DA3CD}" type="presParOf" srcId="{3D96969E-4C18-4A71-96F3-E0D191B61957}" destId="{C7AC1579-C091-40FD-B5AD-5F3CC4E89880}" srcOrd="31" destOrd="0" presId="urn:microsoft.com/office/officeart/2008/layout/HexagonCluster"/>
    <dgm:cxn modelId="{5563CF06-1471-41FF-BE6D-BCA2722B7394}" type="presParOf" srcId="{C7AC1579-C091-40FD-B5AD-5F3CC4E89880}" destId="{837F3F9E-408D-4F38-A887-FB4E7C5EF2F6}" srcOrd="0" destOrd="0" presId="urn:microsoft.com/office/officeart/2008/layout/HexagonCluster"/>
    <dgm:cxn modelId="{DBC50589-1942-429C-AA38-7B2BE50A0FA0}" type="presParOf" srcId="{3D96969E-4C18-4A71-96F3-E0D191B61957}" destId="{B06D0D43-753B-4B8D-A7F9-BBB6F72B71E8}" srcOrd="32" destOrd="0" presId="urn:microsoft.com/office/officeart/2008/layout/HexagonCluster"/>
    <dgm:cxn modelId="{6405EFAB-6F63-44CE-95DB-BB2D80BE194E}" type="presParOf" srcId="{B06D0D43-753B-4B8D-A7F9-BBB6F72B71E8}" destId="{42020844-3C5B-4C1A-92F5-5FB1BFC63C39}" srcOrd="0" destOrd="0" presId="urn:microsoft.com/office/officeart/2008/layout/HexagonCluster"/>
    <dgm:cxn modelId="{392A84A9-D929-4F52-9DB0-F538A63DEEA5}" type="presParOf" srcId="{3D96969E-4C18-4A71-96F3-E0D191B61957}" destId="{638B8323-26BC-46EF-928A-02137EB01384}" srcOrd="33" destOrd="0" presId="urn:microsoft.com/office/officeart/2008/layout/HexagonCluster"/>
    <dgm:cxn modelId="{03559FE2-D28B-4749-907E-EFA44A81203C}" type="presParOf" srcId="{638B8323-26BC-46EF-928A-02137EB01384}" destId="{1E6DBA22-7E73-42DE-8EBE-003E0BE9A940}" srcOrd="0" destOrd="0" presId="urn:microsoft.com/office/officeart/2008/layout/HexagonCluster"/>
    <dgm:cxn modelId="{F42C3AD8-B0C1-4E3A-9B7E-B595C3B699FD}" type="presParOf" srcId="{3D96969E-4C18-4A71-96F3-E0D191B61957}" destId="{92D821CD-47EC-47E6-A6FA-0156B7D07407}" srcOrd="34" destOrd="0" presId="urn:microsoft.com/office/officeart/2008/layout/HexagonCluster"/>
    <dgm:cxn modelId="{1348B8DE-80CF-47B1-A630-9C6FA0E06B4D}" type="presParOf" srcId="{92D821CD-47EC-47E6-A6FA-0156B7D07407}" destId="{4A83FEA7-219C-4CA7-B21B-83C99CCBE778}" srcOrd="0" destOrd="0" presId="urn:microsoft.com/office/officeart/2008/layout/HexagonCluster"/>
    <dgm:cxn modelId="{F1560428-B9DB-4092-B6D8-E051FF02B9AB}" type="presParOf" srcId="{3D96969E-4C18-4A71-96F3-E0D191B61957}" destId="{194FD00E-6E51-4E18-9F0B-E3B461CD60A7}" srcOrd="35" destOrd="0" presId="urn:microsoft.com/office/officeart/2008/layout/HexagonCluster"/>
    <dgm:cxn modelId="{F865F200-BC55-41A5-938C-F41C96624563}" type="presParOf" srcId="{194FD00E-6E51-4E18-9F0B-E3B461CD60A7}" destId="{6B0702E1-790C-4824-8D1F-E8C0B8B65F3A}" srcOrd="0" destOrd="0" presId="urn:microsoft.com/office/officeart/2008/layout/HexagonCluster"/>
    <dgm:cxn modelId="{369C67D5-CB5B-4434-8F52-8C165489EDCF}" type="presParOf" srcId="{3D96969E-4C18-4A71-96F3-E0D191B61957}" destId="{352AEFC9-737A-47FD-A95F-B314C6255574}" srcOrd="36" destOrd="0" presId="urn:microsoft.com/office/officeart/2008/layout/HexagonCluster"/>
    <dgm:cxn modelId="{0D89EE1B-48C0-4515-B5DD-624AF20DF4FF}" type="presParOf" srcId="{352AEFC9-737A-47FD-A95F-B314C6255574}" destId="{28536411-2B13-4DC3-9A74-C00FAB93F256}" srcOrd="0" destOrd="0" presId="urn:microsoft.com/office/officeart/2008/layout/HexagonCluster"/>
    <dgm:cxn modelId="{571D1D8C-BD6C-42D4-B082-744490325370}" type="presParOf" srcId="{3D96969E-4C18-4A71-96F3-E0D191B61957}" destId="{5A60B53F-4F31-4F00-AB69-8E3732040AA5}" srcOrd="37" destOrd="0" presId="urn:microsoft.com/office/officeart/2008/layout/HexagonCluster"/>
    <dgm:cxn modelId="{907DE38D-EB95-487E-BD08-319DBAC08D25}" type="presParOf" srcId="{5A60B53F-4F31-4F00-AB69-8E3732040AA5}" destId="{F99A4EF6-96E8-4097-A845-48FDC715C0E8}" srcOrd="0" destOrd="0" presId="urn:microsoft.com/office/officeart/2008/layout/HexagonCluster"/>
    <dgm:cxn modelId="{C513864E-B1CD-48DA-B1C9-C568812341DA}" type="presParOf" srcId="{3D96969E-4C18-4A71-96F3-E0D191B61957}" destId="{E5CE95FF-262D-4F96-AA71-C3F15E50A10B}" srcOrd="38" destOrd="0" presId="urn:microsoft.com/office/officeart/2008/layout/HexagonCluster"/>
    <dgm:cxn modelId="{8479B060-17BB-46A6-9825-3F40E995166D}" type="presParOf" srcId="{E5CE95FF-262D-4F96-AA71-C3F15E50A10B}" destId="{7B9FD421-F6B7-44BA-8B9C-8065C38FE605}" srcOrd="0" destOrd="0" presId="urn:microsoft.com/office/officeart/2008/layout/HexagonCluster"/>
    <dgm:cxn modelId="{7F5285BF-DD7C-41BC-B7BC-B2BBB204F306}" type="presParOf" srcId="{3D96969E-4C18-4A71-96F3-E0D191B61957}" destId="{3489835E-BDCE-4988-A5B4-DB4B7600F89C}" srcOrd="39" destOrd="0" presId="urn:microsoft.com/office/officeart/2008/layout/HexagonCluster"/>
    <dgm:cxn modelId="{D8128EAD-AF88-4DB0-9DAF-2C835093BBA3}" type="presParOf" srcId="{3489835E-BDCE-4988-A5B4-DB4B7600F89C}" destId="{51EC9EBF-78E6-4C8A-AF0B-0F6C429CBB1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FE49F-A508-4323-A2D3-BE74D7F536C8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61C43399-CCFE-4BE0-80B9-752BB129DF65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I-II. pillér: Támogatható terület fogalmának bővítése</a:t>
          </a:r>
        </a:p>
      </dgm:t>
    </dgm:pt>
    <dgm:pt modelId="{2702F952-C4D0-4692-898D-A7B1CDB4E5D1}" type="parTrans" cxnId="{03EB17BB-1F68-40E8-8FB7-DC59FBA72C4B}">
      <dgm:prSet/>
      <dgm:spPr/>
      <dgm:t>
        <a:bodyPr/>
        <a:lstStyle/>
        <a:p>
          <a:endParaRPr lang="hu-HU"/>
        </a:p>
      </dgm:t>
    </dgm:pt>
    <dgm:pt modelId="{67C78912-AEAE-495C-860D-73F7BDC3DD09}" type="sibTrans" cxnId="{03EB17BB-1F68-40E8-8FB7-DC59FBA72C4B}">
      <dgm:prSet/>
      <dgm:spPr/>
      <dgm:t>
        <a:bodyPr/>
        <a:lstStyle/>
        <a:p>
          <a:endParaRPr lang="hu-HU"/>
        </a:p>
      </dgm:t>
    </dgm:pt>
    <dgm:pt modelId="{ABF84C36-F060-4C55-9870-25734D00609B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I. pillér Zöld előírások: </a:t>
          </a:r>
          <a:r>
            <a:rPr lang="hu-HU" sz="1800" dirty="0" err="1"/>
            <a:t>Agro</a:t>
          </a:r>
          <a:r>
            <a:rPr lang="hu-HU" sz="1800" dirty="0"/>
            <a:t>-ökológiai program (AÖP)</a:t>
          </a:r>
        </a:p>
      </dgm:t>
    </dgm:pt>
    <dgm:pt modelId="{020160A8-02A5-43DE-9C07-CF6B494D193C}" type="parTrans" cxnId="{37895AEA-9D80-4969-8674-CC5CA8A59F50}">
      <dgm:prSet/>
      <dgm:spPr/>
      <dgm:t>
        <a:bodyPr/>
        <a:lstStyle/>
        <a:p>
          <a:endParaRPr lang="hu-HU"/>
        </a:p>
      </dgm:t>
    </dgm:pt>
    <dgm:pt modelId="{2C396735-B3D1-4DDE-ABFA-D0831940F723}" type="sibTrans" cxnId="{37895AEA-9D80-4969-8674-CC5CA8A59F50}">
      <dgm:prSet/>
      <dgm:spPr/>
      <dgm:t>
        <a:bodyPr/>
        <a:lstStyle/>
        <a:p>
          <a:endParaRPr lang="hu-HU"/>
        </a:p>
      </dgm:t>
    </dgm:pt>
    <dgm:pt modelId="{F5B41B47-5D3B-4E9A-8425-F60ED5DAB848}">
      <dgm:prSet custT="1"/>
      <dgm:spPr>
        <a:solidFill>
          <a:srgbClr val="77933C"/>
        </a:solidFill>
      </dgm:spPr>
      <dgm:t>
        <a:bodyPr/>
        <a:lstStyle/>
        <a:p>
          <a:endParaRPr lang="hu-HU" sz="1800" dirty="0"/>
        </a:p>
        <a:p>
          <a:r>
            <a:rPr lang="hu-HU" sz="1800" dirty="0"/>
            <a:t>II. pillér Zöld növény előírások: AKG, ÖKO, </a:t>
          </a:r>
          <a:r>
            <a:rPr lang="hu-HU" sz="1800" dirty="0" err="1"/>
            <a:t>Natura</a:t>
          </a:r>
          <a:r>
            <a:rPr lang="hu-HU" sz="1800" dirty="0"/>
            <a:t>, NTB fenntartása, EKV, erdőápolás, ágazati programok, génmegőrzési programok</a:t>
          </a:r>
        </a:p>
      </dgm:t>
    </dgm:pt>
    <dgm:pt modelId="{4B70D962-57F2-4002-B496-659C627BB399}" type="parTrans" cxnId="{E486CEA1-CF4D-4250-A35A-4D11072444AA}">
      <dgm:prSet/>
      <dgm:spPr/>
      <dgm:t>
        <a:bodyPr/>
        <a:lstStyle/>
        <a:p>
          <a:endParaRPr lang="hu-HU"/>
        </a:p>
      </dgm:t>
    </dgm:pt>
    <dgm:pt modelId="{B54551F7-0952-487C-AF37-569ED2B792D2}" type="sibTrans" cxnId="{E486CEA1-CF4D-4250-A35A-4D11072444AA}">
      <dgm:prSet/>
      <dgm:spPr/>
      <dgm:t>
        <a:bodyPr/>
        <a:lstStyle/>
        <a:p>
          <a:endParaRPr lang="hu-HU"/>
        </a:p>
      </dgm:t>
    </dgm:pt>
    <dgm:pt modelId="{37182931-07C5-4C70-9B2A-01AF508F081A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I-II. pillér: Zöld alapfeltételek (</a:t>
          </a:r>
          <a:r>
            <a:rPr lang="hu-HU" sz="1800" dirty="0" err="1"/>
            <a:t>kondicionalitás</a:t>
          </a:r>
          <a:r>
            <a:rPr lang="hu-HU" sz="1800" dirty="0"/>
            <a:t>)</a:t>
          </a:r>
        </a:p>
      </dgm:t>
    </dgm:pt>
    <dgm:pt modelId="{8ECA10E6-4987-4513-9999-C2BEA4494694}" type="parTrans" cxnId="{A45E6E90-CE90-40C0-8C87-9AB6098BD187}">
      <dgm:prSet/>
      <dgm:spPr/>
      <dgm:t>
        <a:bodyPr/>
        <a:lstStyle/>
        <a:p>
          <a:endParaRPr lang="hu-HU"/>
        </a:p>
      </dgm:t>
    </dgm:pt>
    <dgm:pt modelId="{259B09A5-27AA-463D-A41B-DFD5ECAEFE58}" type="sibTrans" cxnId="{A45E6E90-CE90-40C0-8C87-9AB6098BD187}">
      <dgm:prSet/>
      <dgm:spPr/>
      <dgm:t>
        <a:bodyPr/>
        <a:lstStyle/>
        <a:p>
          <a:endParaRPr lang="hu-HU"/>
        </a:p>
      </dgm:t>
    </dgm:pt>
    <dgm:pt modelId="{5CBCFC93-32DE-4FA2-8A9C-6618E7817A5E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II. pillér Zöld beruházások: ammónia, energia, digitális átállás, öntözésfejlesztés, erdőtelepítés, erdészet,  biomassza, NTB kialakítása</a:t>
          </a:r>
        </a:p>
      </dgm:t>
    </dgm:pt>
    <dgm:pt modelId="{50B459B6-2C21-499B-8F4E-667BD94A874F}" type="parTrans" cxnId="{83B67C18-B016-441E-909D-3DB34C05C19D}">
      <dgm:prSet/>
      <dgm:spPr/>
      <dgm:t>
        <a:bodyPr/>
        <a:lstStyle/>
        <a:p>
          <a:endParaRPr lang="hu-HU"/>
        </a:p>
      </dgm:t>
    </dgm:pt>
    <dgm:pt modelId="{70B0213B-603A-4DE6-A7B0-5797F846E863}" type="sibTrans" cxnId="{83B67C18-B016-441E-909D-3DB34C05C19D}">
      <dgm:prSet/>
      <dgm:spPr/>
      <dgm:t>
        <a:bodyPr/>
        <a:lstStyle/>
        <a:p>
          <a:endParaRPr lang="hu-HU"/>
        </a:p>
      </dgm:t>
    </dgm:pt>
    <dgm:pt modelId="{D7E54DDB-FF9A-45B6-A957-89821C2602BC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II. pillér Zöld állat előírások: állatjóléti intézkedések, AMR program, génmegőrzési programok</a:t>
          </a:r>
        </a:p>
      </dgm:t>
    </dgm:pt>
    <dgm:pt modelId="{9D06B1DE-DE47-444A-A6A8-B734D830EEEE}" type="sibTrans" cxnId="{399E36FA-E51C-4892-826A-C98203D3B720}">
      <dgm:prSet/>
      <dgm:spPr/>
      <dgm:t>
        <a:bodyPr/>
        <a:lstStyle/>
        <a:p>
          <a:endParaRPr lang="hu-HU"/>
        </a:p>
      </dgm:t>
    </dgm:pt>
    <dgm:pt modelId="{F1BAA4B9-93CD-4A62-A17D-BF0D8F005AD2}" type="parTrans" cxnId="{399E36FA-E51C-4892-826A-C98203D3B720}">
      <dgm:prSet/>
      <dgm:spPr/>
      <dgm:t>
        <a:bodyPr/>
        <a:lstStyle/>
        <a:p>
          <a:endParaRPr lang="hu-HU"/>
        </a:p>
      </dgm:t>
    </dgm:pt>
    <dgm:pt modelId="{E046E6A6-90E6-4FAE-BE1B-103BE22CC209}" type="pres">
      <dgm:prSet presAssocID="{F79FE49F-A508-4323-A2D3-BE74D7F536C8}" presName="Name0" presStyleCnt="0">
        <dgm:presLayoutVars>
          <dgm:dir/>
          <dgm:resizeHandles val="exact"/>
        </dgm:presLayoutVars>
      </dgm:prSet>
      <dgm:spPr/>
    </dgm:pt>
    <dgm:pt modelId="{255ADD9D-C773-48E5-8598-6B26CDFF5EB8}" type="pres">
      <dgm:prSet presAssocID="{F79FE49F-A508-4323-A2D3-BE74D7F536C8}" presName="fgShape" presStyleLbl="fgShp" presStyleIdx="0" presStyleCnt="1" custLinFactNeighborX="198" custLinFactNeighborY="29794"/>
      <dgm:spPr>
        <a:solidFill>
          <a:schemeClr val="accent6">
            <a:lumMod val="50000"/>
          </a:schemeClr>
        </a:solidFill>
      </dgm:spPr>
    </dgm:pt>
    <dgm:pt modelId="{AD193D91-9E80-456D-B175-35C9A085B95B}" type="pres">
      <dgm:prSet presAssocID="{F79FE49F-A508-4323-A2D3-BE74D7F536C8}" presName="linComp" presStyleCnt="0"/>
      <dgm:spPr/>
    </dgm:pt>
    <dgm:pt modelId="{E6A92A1F-73FD-4CED-82F6-6BD546B23537}" type="pres">
      <dgm:prSet presAssocID="{61C43399-CCFE-4BE0-80B9-752BB129DF65}" presName="compNode" presStyleCnt="0"/>
      <dgm:spPr/>
    </dgm:pt>
    <dgm:pt modelId="{AC388F25-4F59-4601-A6E3-7847690970F5}" type="pres">
      <dgm:prSet presAssocID="{61C43399-CCFE-4BE0-80B9-752BB129DF65}" presName="bkgdShape" presStyleLbl="node1" presStyleIdx="0" presStyleCnt="6"/>
      <dgm:spPr/>
      <dgm:t>
        <a:bodyPr/>
        <a:lstStyle/>
        <a:p>
          <a:endParaRPr lang="hu-HU"/>
        </a:p>
      </dgm:t>
    </dgm:pt>
    <dgm:pt modelId="{3017B97A-373E-40E0-8716-DB91F71DFE30}" type="pres">
      <dgm:prSet presAssocID="{61C43399-CCFE-4BE0-80B9-752BB129DF6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45FA14-EBD3-4E8B-B35A-CA1BB7BDFD9A}" type="pres">
      <dgm:prSet presAssocID="{61C43399-CCFE-4BE0-80B9-752BB129DF65}" presName="invisiNode" presStyleLbl="node1" presStyleIdx="0" presStyleCnt="6"/>
      <dgm:spPr/>
    </dgm:pt>
    <dgm:pt modelId="{90FC275A-841F-4D82-8357-A1075585C587}" type="pres">
      <dgm:prSet presAssocID="{61C43399-CCFE-4BE0-80B9-752BB129DF65}" presName="imagNode" presStyleLbl="fgImgPlace1" presStyleIdx="0" presStyleCnt="6" custLinFactNeighborX="1043" custLinFactNeighborY="-13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212CEE4-1F88-4E81-8D0E-FBD385FE6453}" type="pres">
      <dgm:prSet presAssocID="{67C78912-AEAE-495C-860D-73F7BDC3DD09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9E92A90-49F4-4371-999F-C21AE5134EEE}" type="pres">
      <dgm:prSet presAssocID="{37182931-07C5-4C70-9B2A-01AF508F081A}" presName="compNode" presStyleCnt="0"/>
      <dgm:spPr/>
    </dgm:pt>
    <dgm:pt modelId="{10AF9DA5-33AB-46E6-83AB-5ED8ECE68AE2}" type="pres">
      <dgm:prSet presAssocID="{37182931-07C5-4C70-9B2A-01AF508F081A}" presName="bkgdShape" presStyleLbl="node1" presStyleIdx="1" presStyleCnt="6"/>
      <dgm:spPr/>
      <dgm:t>
        <a:bodyPr/>
        <a:lstStyle/>
        <a:p>
          <a:endParaRPr lang="hu-HU"/>
        </a:p>
      </dgm:t>
    </dgm:pt>
    <dgm:pt modelId="{26E4BE86-65E5-4597-A5CF-7F32CCDC0629}" type="pres">
      <dgm:prSet presAssocID="{37182931-07C5-4C70-9B2A-01AF508F081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FF594-2339-40E8-AA92-308C5F705E6E}" type="pres">
      <dgm:prSet presAssocID="{37182931-07C5-4C70-9B2A-01AF508F081A}" presName="invisiNode" presStyleLbl="node1" presStyleIdx="1" presStyleCnt="6"/>
      <dgm:spPr/>
    </dgm:pt>
    <dgm:pt modelId="{52588D9F-E17C-4F5B-AF59-E1838B6ECDA3}" type="pres">
      <dgm:prSet presAssocID="{37182931-07C5-4C70-9B2A-01AF508F081A}" presName="imagNode" presStyleLbl="fgImgPlace1" presStyleIdx="1" presStyleCnt="6" custLinFactNeighborY="-135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4ED75DE3-A11C-450F-8800-6C2D4797DACD}" type="pres">
      <dgm:prSet presAssocID="{259B09A5-27AA-463D-A41B-DFD5ECAEFE5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5DF5A39-A4CB-47A1-B340-C8157036F2CD}" type="pres">
      <dgm:prSet presAssocID="{ABF84C36-F060-4C55-9870-25734D00609B}" presName="compNode" presStyleCnt="0"/>
      <dgm:spPr/>
    </dgm:pt>
    <dgm:pt modelId="{32EA90BA-ADD7-435D-A933-29D38C8A9F73}" type="pres">
      <dgm:prSet presAssocID="{ABF84C36-F060-4C55-9870-25734D00609B}" presName="bkgdShape" presStyleLbl="node1" presStyleIdx="2" presStyleCnt="6"/>
      <dgm:spPr/>
      <dgm:t>
        <a:bodyPr/>
        <a:lstStyle/>
        <a:p>
          <a:endParaRPr lang="hu-HU"/>
        </a:p>
      </dgm:t>
    </dgm:pt>
    <dgm:pt modelId="{E6E6D48D-4576-451B-8CE3-5DDE99DF757E}" type="pres">
      <dgm:prSet presAssocID="{ABF84C36-F060-4C55-9870-25734D00609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96E9E7-D5D5-436A-A589-35FC29F4C8AA}" type="pres">
      <dgm:prSet presAssocID="{ABF84C36-F060-4C55-9870-25734D00609B}" presName="invisiNode" presStyleLbl="node1" presStyleIdx="2" presStyleCnt="6"/>
      <dgm:spPr/>
    </dgm:pt>
    <dgm:pt modelId="{F4FDE576-3A76-46F0-84EA-7B97E30DAF7F}" type="pres">
      <dgm:prSet presAssocID="{ABF84C36-F060-4C55-9870-25734D00609B}" presName="imagNode" presStyleLbl="fgImgPlace1" presStyleIdx="2" presStyleCnt="6" custLinFactNeighborX="2398" custLinFactNeighborY="-13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5B6FDD4-6A80-4199-BBE9-40E5EA0C854F}" type="pres">
      <dgm:prSet presAssocID="{2C396735-B3D1-4DDE-ABFA-D0831940F72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DA61162-72A2-4AB5-AB6A-D68EC061B765}" type="pres">
      <dgm:prSet presAssocID="{F5B41B47-5D3B-4E9A-8425-F60ED5DAB848}" presName="compNode" presStyleCnt="0"/>
      <dgm:spPr/>
    </dgm:pt>
    <dgm:pt modelId="{E3415651-CEC3-49AE-BEBF-90DF967C46BD}" type="pres">
      <dgm:prSet presAssocID="{F5B41B47-5D3B-4E9A-8425-F60ED5DAB848}" presName="bkgdShape" presStyleLbl="node1" presStyleIdx="3" presStyleCnt="6" custLinFactNeighborX="-377" custLinFactNeighborY="475"/>
      <dgm:spPr/>
      <dgm:t>
        <a:bodyPr/>
        <a:lstStyle/>
        <a:p>
          <a:endParaRPr lang="hu-HU"/>
        </a:p>
      </dgm:t>
    </dgm:pt>
    <dgm:pt modelId="{E5072C82-F6C7-4014-8D95-D88B6FE97553}" type="pres">
      <dgm:prSet presAssocID="{F5B41B47-5D3B-4E9A-8425-F60ED5DAB84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EE77F5-4F20-4C0C-8206-229B645C9E9D}" type="pres">
      <dgm:prSet presAssocID="{F5B41B47-5D3B-4E9A-8425-F60ED5DAB848}" presName="invisiNode" presStyleLbl="node1" presStyleIdx="3" presStyleCnt="6"/>
      <dgm:spPr/>
    </dgm:pt>
    <dgm:pt modelId="{DD7C5F11-A991-4F21-AFB5-3B3B7E290546}" type="pres">
      <dgm:prSet presAssocID="{F5B41B47-5D3B-4E9A-8425-F60ED5DAB848}" presName="imagNode" presStyleLbl="fgImgPlace1" presStyleIdx="3" presStyleCnt="6" custLinFactNeighborY="-1333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E32F990-B610-4D9C-9071-76A78279925C}" type="pres">
      <dgm:prSet presAssocID="{B54551F7-0952-487C-AF37-569ED2B792D2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3F539D4-75DC-43C5-BAF3-2F6161A14FB2}" type="pres">
      <dgm:prSet presAssocID="{5CBCFC93-32DE-4FA2-8A9C-6618E7817A5E}" presName="compNode" presStyleCnt="0"/>
      <dgm:spPr/>
    </dgm:pt>
    <dgm:pt modelId="{EB976C12-B3FC-4AC1-945C-C8AC2F29F070}" type="pres">
      <dgm:prSet presAssocID="{5CBCFC93-32DE-4FA2-8A9C-6618E7817A5E}" presName="bkgdShape" presStyleLbl="node1" presStyleIdx="4" presStyleCnt="6" custLinFactX="2737" custLinFactNeighborX="100000" custLinFactNeighborY="-692"/>
      <dgm:spPr/>
      <dgm:t>
        <a:bodyPr/>
        <a:lstStyle/>
        <a:p>
          <a:endParaRPr lang="hu-HU"/>
        </a:p>
      </dgm:t>
    </dgm:pt>
    <dgm:pt modelId="{619E70E4-669A-4A77-B574-024789DFB30B}" type="pres">
      <dgm:prSet presAssocID="{5CBCFC93-32DE-4FA2-8A9C-6618E7817A5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BE5403-D0C1-4661-ADD4-43DD40E9DD3D}" type="pres">
      <dgm:prSet presAssocID="{5CBCFC93-32DE-4FA2-8A9C-6618E7817A5E}" presName="invisiNode" presStyleLbl="node1" presStyleIdx="4" presStyleCnt="6"/>
      <dgm:spPr/>
    </dgm:pt>
    <dgm:pt modelId="{7B5D03A1-EE58-4C7E-BE05-6C360F004D10}" type="pres">
      <dgm:prSet presAssocID="{5CBCFC93-32DE-4FA2-8A9C-6618E7817A5E}" presName="imagNode" presStyleLbl="fgImgPlace1" presStyleIdx="4" presStyleCnt="6" custLinFactX="9754" custLinFactNeighborX="100000" custLinFactNeighborY="-130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EEE36F5-ADBA-46D1-8D9D-67EDB086B0DA}" type="pres">
      <dgm:prSet presAssocID="{70B0213B-603A-4DE6-A7B0-5797F846E86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028DC86-0CB6-4ECC-B864-3BBA5A44CC18}" type="pres">
      <dgm:prSet presAssocID="{D7E54DDB-FF9A-45B6-A957-89821C2602BC}" presName="compNode" presStyleCnt="0"/>
      <dgm:spPr/>
    </dgm:pt>
    <dgm:pt modelId="{6302A656-74ED-4404-9A22-F6DE76A4772E}" type="pres">
      <dgm:prSet presAssocID="{D7E54DDB-FF9A-45B6-A957-89821C2602BC}" presName="bkgdShape" presStyleLbl="node1" presStyleIdx="5" presStyleCnt="6" custLinFactX="-3694" custLinFactNeighborX="-100000" custLinFactNeighborY="1065"/>
      <dgm:spPr/>
      <dgm:t>
        <a:bodyPr/>
        <a:lstStyle/>
        <a:p>
          <a:endParaRPr lang="hu-HU"/>
        </a:p>
      </dgm:t>
    </dgm:pt>
    <dgm:pt modelId="{C80A4E0D-7AFC-4B55-8B79-5C0B4B5972F4}" type="pres">
      <dgm:prSet presAssocID="{D7E54DDB-FF9A-45B6-A957-89821C2602B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820309-0253-41A4-84EC-49FD46FD8846}" type="pres">
      <dgm:prSet presAssocID="{D7E54DDB-FF9A-45B6-A957-89821C2602BC}" presName="invisiNode" presStyleLbl="node1" presStyleIdx="5" presStyleCnt="6"/>
      <dgm:spPr/>
    </dgm:pt>
    <dgm:pt modelId="{6D9A00D9-ED56-4598-9812-3F764F9ADE44}" type="pres">
      <dgm:prSet presAssocID="{D7E54DDB-FF9A-45B6-A957-89821C2602BC}" presName="imagNode" presStyleLbl="fgImgPlace1" presStyleIdx="5" presStyleCnt="6" custLinFactX="-10008" custLinFactNeighborX="-100000" custLinFactNeighborY="-130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8C5070F4-AB39-4549-A8A8-BCC2E7CA5C39}" type="presOf" srcId="{61C43399-CCFE-4BE0-80B9-752BB129DF65}" destId="{AC388F25-4F59-4601-A6E3-7847690970F5}" srcOrd="0" destOrd="0" presId="urn:microsoft.com/office/officeart/2005/8/layout/hList7"/>
    <dgm:cxn modelId="{D1359BE2-4FDD-4EBD-829E-C03FDACBFC5E}" type="presOf" srcId="{D7E54DDB-FF9A-45B6-A957-89821C2602BC}" destId="{C80A4E0D-7AFC-4B55-8B79-5C0B4B5972F4}" srcOrd="1" destOrd="0" presId="urn:microsoft.com/office/officeart/2005/8/layout/hList7"/>
    <dgm:cxn modelId="{3ADA974A-5DE2-4A90-A932-22570EA8D0AA}" type="presOf" srcId="{259B09A5-27AA-463D-A41B-DFD5ECAEFE58}" destId="{4ED75DE3-A11C-450F-8800-6C2D4797DACD}" srcOrd="0" destOrd="0" presId="urn:microsoft.com/office/officeart/2005/8/layout/hList7"/>
    <dgm:cxn modelId="{6C458AA8-EA01-498E-8677-F86C9644571C}" type="presOf" srcId="{70B0213B-603A-4DE6-A7B0-5797F846E863}" destId="{CEEE36F5-ADBA-46D1-8D9D-67EDB086B0DA}" srcOrd="0" destOrd="0" presId="urn:microsoft.com/office/officeart/2005/8/layout/hList7"/>
    <dgm:cxn modelId="{5B5328D8-9701-429D-B053-FFD8A645305C}" type="presOf" srcId="{37182931-07C5-4C70-9B2A-01AF508F081A}" destId="{10AF9DA5-33AB-46E6-83AB-5ED8ECE68AE2}" srcOrd="0" destOrd="0" presId="urn:microsoft.com/office/officeart/2005/8/layout/hList7"/>
    <dgm:cxn modelId="{83B67C18-B016-441E-909D-3DB34C05C19D}" srcId="{F79FE49F-A508-4323-A2D3-BE74D7F536C8}" destId="{5CBCFC93-32DE-4FA2-8A9C-6618E7817A5E}" srcOrd="4" destOrd="0" parTransId="{50B459B6-2C21-499B-8F4E-667BD94A874F}" sibTransId="{70B0213B-603A-4DE6-A7B0-5797F846E863}"/>
    <dgm:cxn modelId="{5817029C-E728-4EE5-AB05-ED928A95CDD1}" type="presOf" srcId="{37182931-07C5-4C70-9B2A-01AF508F081A}" destId="{26E4BE86-65E5-4597-A5CF-7F32CCDC0629}" srcOrd="1" destOrd="0" presId="urn:microsoft.com/office/officeart/2005/8/layout/hList7"/>
    <dgm:cxn modelId="{83630BF5-8DB6-4D50-B65E-CF00F9F2018B}" type="presOf" srcId="{D7E54DDB-FF9A-45B6-A957-89821C2602BC}" destId="{6302A656-74ED-4404-9A22-F6DE76A4772E}" srcOrd="0" destOrd="0" presId="urn:microsoft.com/office/officeart/2005/8/layout/hList7"/>
    <dgm:cxn modelId="{399E36FA-E51C-4892-826A-C98203D3B720}" srcId="{F79FE49F-A508-4323-A2D3-BE74D7F536C8}" destId="{D7E54DDB-FF9A-45B6-A957-89821C2602BC}" srcOrd="5" destOrd="0" parTransId="{F1BAA4B9-93CD-4A62-A17D-BF0D8F005AD2}" sibTransId="{9D06B1DE-DE47-444A-A6A8-B734D830EEEE}"/>
    <dgm:cxn modelId="{A070B068-CFFE-4D5D-A8F2-9541D50880DB}" type="presOf" srcId="{ABF84C36-F060-4C55-9870-25734D00609B}" destId="{32EA90BA-ADD7-435D-A933-29D38C8A9F73}" srcOrd="0" destOrd="0" presId="urn:microsoft.com/office/officeart/2005/8/layout/hList7"/>
    <dgm:cxn modelId="{37895AEA-9D80-4969-8674-CC5CA8A59F50}" srcId="{F79FE49F-A508-4323-A2D3-BE74D7F536C8}" destId="{ABF84C36-F060-4C55-9870-25734D00609B}" srcOrd="2" destOrd="0" parTransId="{020160A8-02A5-43DE-9C07-CF6B494D193C}" sibTransId="{2C396735-B3D1-4DDE-ABFA-D0831940F723}"/>
    <dgm:cxn modelId="{A91417C1-D4E9-4A34-88F2-B62EE5C9D917}" type="presOf" srcId="{5CBCFC93-32DE-4FA2-8A9C-6618E7817A5E}" destId="{619E70E4-669A-4A77-B574-024789DFB30B}" srcOrd="1" destOrd="0" presId="urn:microsoft.com/office/officeart/2005/8/layout/hList7"/>
    <dgm:cxn modelId="{A45E6E90-CE90-40C0-8C87-9AB6098BD187}" srcId="{F79FE49F-A508-4323-A2D3-BE74D7F536C8}" destId="{37182931-07C5-4C70-9B2A-01AF508F081A}" srcOrd="1" destOrd="0" parTransId="{8ECA10E6-4987-4513-9999-C2BEA4494694}" sibTransId="{259B09A5-27AA-463D-A41B-DFD5ECAEFE58}"/>
    <dgm:cxn modelId="{22788A0C-B8D6-4B8F-85A7-51AE53ECBD3B}" type="presOf" srcId="{2C396735-B3D1-4DDE-ABFA-D0831940F723}" destId="{85B6FDD4-6A80-4199-BBE9-40E5EA0C854F}" srcOrd="0" destOrd="0" presId="urn:microsoft.com/office/officeart/2005/8/layout/hList7"/>
    <dgm:cxn modelId="{7008CFAC-7D66-44A7-81FD-F2243A004815}" type="presOf" srcId="{61C43399-CCFE-4BE0-80B9-752BB129DF65}" destId="{3017B97A-373E-40E0-8716-DB91F71DFE30}" srcOrd="1" destOrd="0" presId="urn:microsoft.com/office/officeart/2005/8/layout/hList7"/>
    <dgm:cxn modelId="{0626BA23-03CE-408A-BD49-EEF46031567D}" type="presOf" srcId="{F5B41B47-5D3B-4E9A-8425-F60ED5DAB848}" destId="{E3415651-CEC3-49AE-BEBF-90DF967C46BD}" srcOrd="0" destOrd="0" presId="urn:microsoft.com/office/officeart/2005/8/layout/hList7"/>
    <dgm:cxn modelId="{76EF3B67-6F95-48D9-9779-3F272B2CEF16}" type="presOf" srcId="{5CBCFC93-32DE-4FA2-8A9C-6618E7817A5E}" destId="{EB976C12-B3FC-4AC1-945C-C8AC2F29F070}" srcOrd="0" destOrd="0" presId="urn:microsoft.com/office/officeart/2005/8/layout/hList7"/>
    <dgm:cxn modelId="{04DC793F-858E-44E6-AA9D-74B88462687B}" type="presOf" srcId="{B54551F7-0952-487C-AF37-569ED2B792D2}" destId="{4E32F990-B610-4D9C-9071-76A78279925C}" srcOrd="0" destOrd="0" presId="urn:microsoft.com/office/officeart/2005/8/layout/hList7"/>
    <dgm:cxn modelId="{CD8106A1-3FFB-46B3-841B-148101E9E12C}" type="presOf" srcId="{67C78912-AEAE-495C-860D-73F7BDC3DD09}" destId="{F212CEE4-1F88-4E81-8D0E-FBD385FE6453}" srcOrd="0" destOrd="0" presId="urn:microsoft.com/office/officeart/2005/8/layout/hList7"/>
    <dgm:cxn modelId="{9B5F33EE-500C-4966-BB72-4C37282CE411}" type="presOf" srcId="{F5B41B47-5D3B-4E9A-8425-F60ED5DAB848}" destId="{E5072C82-F6C7-4014-8D95-D88B6FE97553}" srcOrd="1" destOrd="0" presId="urn:microsoft.com/office/officeart/2005/8/layout/hList7"/>
    <dgm:cxn modelId="{B8D5DB44-5F1F-48B6-BF86-D9259E54A07F}" type="presOf" srcId="{F79FE49F-A508-4323-A2D3-BE74D7F536C8}" destId="{E046E6A6-90E6-4FAE-BE1B-103BE22CC209}" srcOrd="0" destOrd="0" presId="urn:microsoft.com/office/officeart/2005/8/layout/hList7"/>
    <dgm:cxn modelId="{E486CEA1-CF4D-4250-A35A-4D11072444AA}" srcId="{F79FE49F-A508-4323-A2D3-BE74D7F536C8}" destId="{F5B41B47-5D3B-4E9A-8425-F60ED5DAB848}" srcOrd="3" destOrd="0" parTransId="{4B70D962-57F2-4002-B496-659C627BB399}" sibTransId="{B54551F7-0952-487C-AF37-569ED2B792D2}"/>
    <dgm:cxn modelId="{03EB17BB-1F68-40E8-8FB7-DC59FBA72C4B}" srcId="{F79FE49F-A508-4323-A2D3-BE74D7F536C8}" destId="{61C43399-CCFE-4BE0-80B9-752BB129DF65}" srcOrd="0" destOrd="0" parTransId="{2702F952-C4D0-4692-898D-A7B1CDB4E5D1}" sibTransId="{67C78912-AEAE-495C-860D-73F7BDC3DD09}"/>
    <dgm:cxn modelId="{CF908BFF-68F5-42A6-A541-1A5E65A7DF71}" type="presOf" srcId="{ABF84C36-F060-4C55-9870-25734D00609B}" destId="{E6E6D48D-4576-451B-8CE3-5DDE99DF757E}" srcOrd="1" destOrd="0" presId="urn:microsoft.com/office/officeart/2005/8/layout/hList7"/>
    <dgm:cxn modelId="{35347DE2-04F8-48FD-AEB4-798A107B776F}" type="presParOf" srcId="{E046E6A6-90E6-4FAE-BE1B-103BE22CC209}" destId="{255ADD9D-C773-48E5-8598-6B26CDFF5EB8}" srcOrd="0" destOrd="0" presId="urn:microsoft.com/office/officeart/2005/8/layout/hList7"/>
    <dgm:cxn modelId="{C34F4903-805B-4BDD-98D0-42A8774D518F}" type="presParOf" srcId="{E046E6A6-90E6-4FAE-BE1B-103BE22CC209}" destId="{AD193D91-9E80-456D-B175-35C9A085B95B}" srcOrd="1" destOrd="0" presId="urn:microsoft.com/office/officeart/2005/8/layout/hList7"/>
    <dgm:cxn modelId="{B9915795-5AF5-48A6-AEC6-EF6A244FDA56}" type="presParOf" srcId="{AD193D91-9E80-456D-B175-35C9A085B95B}" destId="{E6A92A1F-73FD-4CED-82F6-6BD546B23537}" srcOrd="0" destOrd="0" presId="urn:microsoft.com/office/officeart/2005/8/layout/hList7"/>
    <dgm:cxn modelId="{5EB8DA1D-AF06-4697-8A2D-7BF96E97F039}" type="presParOf" srcId="{E6A92A1F-73FD-4CED-82F6-6BD546B23537}" destId="{AC388F25-4F59-4601-A6E3-7847690970F5}" srcOrd="0" destOrd="0" presId="urn:microsoft.com/office/officeart/2005/8/layout/hList7"/>
    <dgm:cxn modelId="{E3332D27-7210-46C9-87AD-E88446D64D3D}" type="presParOf" srcId="{E6A92A1F-73FD-4CED-82F6-6BD546B23537}" destId="{3017B97A-373E-40E0-8716-DB91F71DFE30}" srcOrd="1" destOrd="0" presId="urn:microsoft.com/office/officeart/2005/8/layout/hList7"/>
    <dgm:cxn modelId="{4CD07E6A-C3A9-4746-9F95-4643BB1E9509}" type="presParOf" srcId="{E6A92A1F-73FD-4CED-82F6-6BD546B23537}" destId="{4745FA14-EBD3-4E8B-B35A-CA1BB7BDFD9A}" srcOrd="2" destOrd="0" presId="urn:microsoft.com/office/officeart/2005/8/layout/hList7"/>
    <dgm:cxn modelId="{CE8B4D8D-0EF4-492F-A043-610A59764DAC}" type="presParOf" srcId="{E6A92A1F-73FD-4CED-82F6-6BD546B23537}" destId="{90FC275A-841F-4D82-8357-A1075585C587}" srcOrd="3" destOrd="0" presId="urn:microsoft.com/office/officeart/2005/8/layout/hList7"/>
    <dgm:cxn modelId="{8E08B533-E36C-4D3D-946C-A078C83BE020}" type="presParOf" srcId="{AD193D91-9E80-456D-B175-35C9A085B95B}" destId="{F212CEE4-1F88-4E81-8D0E-FBD385FE6453}" srcOrd="1" destOrd="0" presId="urn:microsoft.com/office/officeart/2005/8/layout/hList7"/>
    <dgm:cxn modelId="{8BE5E1E6-E668-4337-A999-48DFE1562A8B}" type="presParOf" srcId="{AD193D91-9E80-456D-B175-35C9A085B95B}" destId="{89E92A90-49F4-4371-999F-C21AE5134EEE}" srcOrd="2" destOrd="0" presId="urn:microsoft.com/office/officeart/2005/8/layout/hList7"/>
    <dgm:cxn modelId="{16DD7B77-F776-48DC-9658-0E23DF24409A}" type="presParOf" srcId="{89E92A90-49F4-4371-999F-C21AE5134EEE}" destId="{10AF9DA5-33AB-46E6-83AB-5ED8ECE68AE2}" srcOrd="0" destOrd="0" presId="urn:microsoft.com/office/officeart/2005/8/layout/hList7"/>
    <dgm:cxn modelId="{24E1AFD7-4A0C-42F4-9898-73B531664544}" type="presParOf" srcId="{89E92A90-49F4-4371-999F-C21AE5134EEE}" destId="{26E4BE86-65E5-4597-A5CF-7F32CCDC0629}" srcOrd="1" destOrd="0" presId="urn:microsoft.com/office/officeart/2005/8/layout/hList7"/>
    <dgm:cxn modelId="{6C0990AE-7C2E-46C6-BF61-1EE3A7C2047A}" type="presParOf" srcId="{89E92A90-49F4-4371-999F-C21AE5134EEE}" destId="{619FF594-2339-40E8-AA92-308C5F705E6E}" srcOrd="2" destOrd="0" presId="urn:microsoft.com/office/officeart/2005/8/layout/hList7"/>
    <dgm:cxn modelId="{E5B74D72-7322-4B14-B34C-88EECE74BC1E}" type="presParOf" srcId="{89E92A90-49F4-4371-999F-C21AE5134EEE}" destId="{52588D9F-E17C-4F5B-AF59-E1838B6ECDA3}" srcOrd="3" destOrd="0" presId="urn:microsoft.com/office/officeart/2005/8/layout/hList7"/>
    <dgm:cxn modelId="{A24AB9CE-16FB-49C6-ABA8-5785BD6C9461}" type="presParOf" srcId="{AD193D91-9E80-456D-B175-35C9A085B95B}" destId="{4ED75DE3-A11C-450F-8800-6C2D4797DACD}" srcOrd="3" destOrd="0" presId="urn:microsoft.com/office/officeart/2005/8/layout/hList7"/>
    <dgm:cxn modelId="{96E12CFD-03C6-46E0-839B-809DB52188CD}" type="presParOf" srcId="{AD193D91-9E80-456D-B175-35C9A085B95B}" destId="{E5DF5A39-A4CB-47A1-B340-C8157036F2CD}" srcOrd="4" destOrd="0" presId="urn:microsoft.com/office/officeart/2005/8/layout/hList7"/>
    <dgm:cxn modelId="{B1C94EFA-610E-408D-94A4-ECDFD199C15C}" type="presParOf" srcId="{E5DF5A39-A4CB-47A1-B340-C8157036F2CD}" destId="{32EA90BA-ADD7-435D-A933-29D38C8A9F73}" srcOrd="0" destOrd="0" presId="urn:microsoft.com/office/officeart/2005/8/layout/hList7"/>
    <dgm:cxn modelId="{5DFBF993-1BA5-472B-81EF-27AE1CCD2836}" type="presParOf" srcId="{E5DF5A39-A4CB-47A1-B340-C8157036F2CD}" destId="{E6E6D48D-4576-451B-8CE3-5DDE99DF757E}" srcOrd="1" destOrd="0" presId="urn:microsoft.com/office/officeart/2005/8/layout/hList7"/>
    <dgm:cxn modelId="{8DDDD61C-09D4-4C60-9A30-1B4FADFD205E}" type="presParOf" srcId="{E5DF5A39-A4CB-47A1-B340-C8157036F2CD}" destId="{FA96E9E7-D5D5-436A-A589-35FC29F4C8AA}" srcOrd="2" destOrd="0" presId="urn:microsoft.com/office/officeart/2005/8/layout/hList7"/>
    <dgm:cxn modelId="{8CC5D8F4-B235-4B31-8A48-30951B416AF4}" type="presParOf" srcId="{E5DF5A39-A4CB-47A1-B340-C8157036F2CD}" destId="{F4FDE576-3A76-46F0-84EA-7B97E30DAF7F}" srcOrd="3" destOrd="0" presId="urn:microsoft.com/office/officeart/2005/8/layout/hList7"/>
    <dgm:cxn modelId="{F441C9C2-2387-4A4A-A252-90CA640D2922}" type="presParOf" srcId="{AD193D91-9E80-456D-B175-35C9A085B95B}" destId="{85B6FDD4-6A80-4199-BBE9-40E5EA0C854F}" srcOrd="5" destOrd="0" presId="urn:microsoft.com/office/officeart/2005/8/layout/hList7"/>
    <dgm:cxn modelId="{699CF7BC-4A71-4073-989A-E3D0740F226F}" type="presParOf" srcId="{AD193D91-9E80-456D-B175-35C9A085B95B}" destId="{0DA61162-72A2-4AB5-AB6A-D68EC061B765}" srcOrd="6" destOrd="0" presId="urn:microsoft.com/office/officeart/2005/8/layout/hList7"/>
    <dgm:cxn modelId="{902628CB-2BEA-47AC-B6F8-A5B7896713B2}" type="presParOf" srcId="{0DA61162-72A2-4AB5-AB6A-D68EC061B765}" destId="{E3415651-CEC3-49AE-BEBF-90DF967C46BD}" srcOrd="0" destOrd="0" presId="urn:microsoft.com/office/officeart/2005/8/layout/hList7"/>
    <dgm:cxn modelId="{2A1ECC97-7D88-4E3F-A948-FC81F622559F}" type="presParOf" srcId="{0DA61162-72A2-4AB5-AB6A-D68EC061B765}" destId="{E5072C82-F6C7-4014-8D95-D88B6FE97553}" srcOrd="1" destOrd="0" presId="urn:microsoft.com/office/officeart/2005/8/layout/hList7"/>
    <dgm:cxn modelId="{04BA29D0-D8E5-4E37-B1A5-32272A286C33}" type="presParOf" srcId="{0DA61162-72A2-4AB5-AB6A-D68EC061B765}" destId="{39EE77F5-4F20-4C0C-8206-229B645C9E9D}" srcOrd="2" destOrd="0" presId="urn:microsoft.com/office/officeart/2005/8/layout/hList7"/>
    <dgm:cxn modelId="{1BA3232D-6827-41A4-92D6-3310C9FA70E4}" type="presParOf" srcId="{0DA61162-72A2-4AB5-AB6A-D68EC061B765}" destId="{DD7C5F11-A991-4F21-AFB5-3B3B7E290546}" srcOrd="3" destOrd="0" presId="urn:microsoft.com/office/officeart/2005/8/layout/hList7"/>
    <dgm:cxn modelId="{0A1573A9-0609-4973-8DC0-717424074725}" type="presParOf" srcId="{AD193D91-9E80-456D-B175-35C9A085B95B}" destId="{4E32F990-B610-4D9C-9071-76A78279925C}" srcOrd="7" destOrd="0" presId="urn:microsoft.com/office/officeart/2005/8/layout/hList7"/>
    <dgm:cxn modelId="{57CCF390-7732-4B9F-9393-C982B760BC1E}" type="presParOf" srcId="{AD193D91-9E80-456D-B175-35C9A085B95B}" destId="{43F539D4-75DC-43C5-BAF3-2F6161A14FB2}" srcOrd="8" destOrd="0" presId="urn:microsoft.com/office/officeart/2005/8/layout/hList7"/>
    <dgm:cxn modelId="{DB842CCF-71DE-403D-9105-AB5D330F37C2}" type="presParOf" srcId="{43F539D4-75DC-43C5-BAF3-2F6161A14FB2}" destId="{EB976C12-B3FC-4AC1-945C-C8AC2F29F070}" srcOrd="0" destOrd="0" presId="urn:microsoft.com/office/officeart/2005/8/layout/hList7"/>
    <dgm:cxn modelId="{B806270D-5A01-4114-A453-7FD411FA4108}" type="presParOf" srcId="{43F539D4-75DC-43C5-BAF3-2F6161A14FB2}" destId="{619E70E4-669A-4A77-B574-024789DFB30B}" srcOrd="1" destOrd="0" presId="urn:microsoft.com/office/officeart/2005/8/layout/hList7"/>
    <dgm:cxn modelId="{0C9701B3-3EFE-4566-8D58-4BCB4C14F369}" type="presParOf" srcId="{43F539D4-75DC-43C5-BAF3-2F6161A14FB2}" destId="{5FBE5403-D0C1-4661-ADD4-43DD40E9DD3D}" srcOrd="2" destOrd="0" presId="urn:microsoft.com/office/officeart/2005/8/layout/hList7"/>
    <dgm:cxn modelId="{29025EBE-9E27-4239-90CC-C2C8CF0AC907}" type="presParOf" srcId="{43F539D4-75DC-43C5-BAF3-2F6161A14FB2}" destId="{7B5D03A1-EE58-4C7E-BE05-6C360F004D10}" srcOrd="3" destOrd="0" presId="urn:microsoft.com/office/officeart/2005/8/layout/hList7"/>
    <dgm:cxn modelId="{4862D7C2-BB9C-493A-8254-EE7B96A04AB8}" type="presParOf" srcId="{AD193D91-9E80-456D-B175-35C9A085B95B}" destId="{CEEE36F5-ADBA-46D1-8D9D-67EDB086B0DA}" srcOrd="9" destOrd="0" presId="urn:microsoft.com/office/officeart/2005/8/layout/hList7"/>
    <dgm:cxn modelId="{7009DFC2-4CF3-4E2C-8822-E860F695A195}" type="presParOf" srcId="{AD193D91-9E80-456D-B175-35C9A085B95B}" destId="{A028DC86-0CB6-4ECC-B864-3BBA5A44CC18}" srcOrd="10" destOrd="0" presId="urn:microsoft.com/office/officeart/2005/8/layout/hList7"/>
    <dgm:cxn modelId="{185CA2B7-A1F6-478F-969F-0600773EABF0}" type="presParOf" srcId="{A028DC86-0CB6-4ECC-B864-3BBA5A44CC18}" destId="{6302A656-74ED-4404-9A22-F6DE76A4772E}" srcOrd="0" destOrd="0" presId="urn:microsoft.com/office/officeart/2005/8/layout/hList7"/>
    <dgm:cxn modelId="{5D11EAE0-D089-41FB-A79D-4757182114BD}" type="presParOf" srcId="{A028DC86-0CB6-4ECC-B864-3BBA5A44CC18}" destId="{C80A4E0D-7AFC-4B55-8B79-5C0B4B5972F4}" srcOrd="1" destOrd="0" presId="urn:microsoft.com/office/officeart/2005/8/layout/hList7"/>
    <dgm:cxn modelId="{5FB4BF60-8D6B-4053-A61F-0FEED9852366}" type="presParOf" srcId="{A028DC86-0CB6-4ECC-B864-3BBA5A44CC18}" destId="{DF820309-0253-41A4-84EC-49FD46FD8846}" srcOrd="2" destOrd="0" presId="urn:microsoft.com/office/officeart/2005/8/layout/hList7"/>
    <dgm:cxn modelId="{31D50911-CCF3-4BD5-864B-527427FF5F3C}" type="presParOf" srcId="{A028DC86-0CB6-4ECC-B864-3BBA5A44CC18}" destId="{6D9A00D9-ED56-4598-9812-3F764F9ADE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200" b="0" u="none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jövedelem támogatás (BISS), </a:t>
          </a:r>
          <a:r>
            <a:rPr lang="hu-HU" sz="2200" b="1" u="none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a támogatható hektár fogalmának bővítése (AÖT) + kondicionalitás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2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kifizetés (CRISS)</a:t>
          </a:r>
          <a:endParaRPr lang="hu-HU" sz="2200" b="1" u="none" kern="1200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1" u="none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Agro-ökológiai 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400" b="1" kern="1200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kern="1200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400" b="1" kern="1200" dirty="0">
            <a:solidFill>
              <a:srgbClr val="00B050"/>
            </a:solidFill>
            <a:latin typeface="+mn-lt"/>
            <a:cs typeface="Calibri Light" panose="020F0302020204030204" pitchFamily="34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1" kern="1200" dirty="0" err="1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1" kern="1200" dirty="0">
              <a:solidFill>
                <a:srgbClr val="00B050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BE7B3-9A2F-44BC-A693-4037731BE546}">
      <dsp:nvSpPr>
        <dsp:cNvPr id="0" name=""/>
        <dsp:cNvSpPr/>
      </dsp:nvSpPr>
      <dsp:spPr>
        <a:xfrm>
          <a:off x="5659709" y="3017754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lumMod val="75000"/>
          </a:srgbClr>
        </a:solidFill>
        <a:ln w="25400" cap="flat" cmpd="sng" algn="ctr">
          <a:solidFill>
            <a:srgbClr val="F79646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Talaj szerves-anyag</a:t>
          </a:r>
        </a:p>
      </dsp:txBody>
      <dsp:txXfrm>
        <a:off x="5905638" y="3228878"/>
        <a:ext cx="1096084" cy="940960"/>
      </dsp:txXfrm>
    </dsp:sp>
    <dsp:sp modelId="{464D16FC-E117-46EB-88BF-EBD8FD5B6390}">
      <dsp:nvSpPr>
        <dsp:cNvPr id="0" name=""/>
        <dsp:cNvSpPr/>
      </dsp:nvSpPr>
      <dsp:spPr>
        <a:xfrm>
          <a:off x="1608662" y="2874872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E55EE-D132-45BE-9369-80BE7F5F6F94}">
      <dsp:nvSpPr>
        <dsp:cNvPr id="0" name=""/>
        <dsp:cNvSpPr/>
      </dsp:nvSpPr>
      <dsp:spPr>
        <a:xfrm>
          <a:off x="2932870" y="35787"/>
          <a:ext cx="1587942" cy="1363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0FF2E-EE3C-4FE6-B0C2-E4B32C95FC6A}">
      <dsp:nvSpPr>
        <dsp:cNvPr id="0" name=""/>
        <dsp:cNvSpPr/>
      </dsp:nvSpPr>
      <dsp:spPr>
        <a:xfrm>
          <a:off x="4342226" y="2915284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78E60-BE6C-4CB8-9848-8DF491A0BDE1}">
      <dsp:nvSpPr>
        <dsp:cNvPr id="0" name=""/>
        <dsp:cNvSpPr/>
      </dsp:nvSpPr>
      <dsp:spPr>
        <a:xfrm>
          <a:off x="2937328" y="1506951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EEECE1">
            <a:lumMod val="90000"/>
          </a:srgbClr>
        </a:solidFill>
        <a:ln w="25400" cap="flat" cmpd="sng" algn="ctr">
          <a:solidFill>
            <a:srgbClr val="EEECE1">
              <a:lumMod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rgbClr val="EEECE1">
                  <a:lumMod val="50000"/>
                </a:srgbClr>
              </a:solidFill>
              <a:latin typeface="Calibri"/>
              <a:ea typeface="+mn-ea"/>
              <a:cs typeface="+mn-cs"/>
            </a:rPr>
            <a:t>ÜHG </a:t>
          </a:r>
          <a:r>
            <a:rPr lang="hu-HU" sz="2000" b="1" kern="1200" dirty="0" err="1">
              <a:solidFill>
                <a:srgbClr val="EEECE1">
                  <a:lumMod val="50000"/>
                </a:srgbClr>
              </a:solidFill>
              <a:latin typeface="Calibri"/>
              <a:ea typeface="+mn-ea"/>
              <a:cs typeface="+mn-cs"/>
            </a:rPr>
            <a:t>csökken-tés</a:t>
          </a:r>
          <a:endParaRPr lang="hu-HU" sz="2000" b="1" kern="1200" dirty="0">
            <a:solidFill>
              <a:srgbClr val="EEECE1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3183257" y="1718075"/>
        <a:ext cx="1096084" cy="940960"/>
      </dsp:txXfrm>
    </dsp:sp>
    <dsp:sp modelId="{7F42C95B-1FE1-4834-A44D-9267DFE18EEA}">
      <dsp:nvSpPr>
        <dsp:cNvPr id="0" name=""/>
        <dsp:cNvSpPr/>
      </dsp:nvSpPr>
      <dsp:spPr>
        <a:xfrm>
          <a:off x="4030200" y="2686356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7BAD-BAA6-4728-81F4-035743C4B3A9}">
      <dsp:nvSpPr>
        <dsp:cNvPr id="0" name=""/>
        <dsp:cNvSpPr/>
      </dsp:nvSpPr>
      <dsp:spPr>
        <a:xfrm>
          <a:off x="5678697" y="32504"/>
          <a:ext cx="1587942" cy="1363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626E-1AF3-4944-825B-59C3116BE25E}">
      <dsp:nvSpPr>
        <dsp:cNvPr id="0" name=""/>
        <dsp:cNvSpPr/>
      </dsp:nvSpPr>
      <dsp:spPr>
        <a:xfrm>
          <a:off x="4341331" y="2868981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3B181-A6DD-47AD-8110-698293A48BD8}">
      <dsp:nvSpPr>
        <dsp:cNvPr id="0" name=""/>
        <dsp:cNvSpPr/>
      </dsp:nvSpPr>
      <dsp:spPr>
        <a:xfrm>
          <a:off x="1570504" y="757599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4F81BD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Vízvissza-tartás</a:t>
          </a:r>
          <a:endParaRPr lang="hu-H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16433" y="968723"/>
        <a:ext cx="1096084" cy="940960"/>
      </dsp:txXfrm>
    </dsp:sp>
    <dsp:sp modelId="{9588C9D0-A604-4884-9D4A-37998206B25D}">
      <dsp:nvSpPr>
        <dsp:cNvPr id="0" name=""/>
        <dsp:cNvSpPr/>
      </dsp:nvSpPr>
      <dsp:spPr>
        <a:xfrm>
          <a:off x="2651635" y="776451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47FE2-7426-4CB8-9D04-34723767B9BE}">
      <dsp:nvSpPr>
        <dsp:cNvPr id="0" name=""/>
        <dsp:cNvSpPr/>
      </dsp:nvSpPr>
      <dsp:spPr>
        <a:xfrm>
          <a:off x="8350766" y="1512520"/>
          <a:ext cx="1587942" cy="1363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72069-3AB7-42BB-9B04-8C93246766D4}">
      <dsp:nvSpPr>
        <dsp:cNvPr id="0" name=""/>
        <dsp:cNvSpPr/>
      </dsp:nvSpPr>
      <dsp:spPr>
        <a:xfrm>
          <a:off x="2982334" y="603841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FA2F2-4CA2-4E0C-9808-78D47CE7D4D6}">
      <dsp:nvSpPr>
        <dsp:cNvPr id="0" name=""/>
        <dsp:cNvSpPr/>
      </dsp:nvSpPr>
      <dsp:spPr>
        <a:xfrm>
          <a:off x="4303174" y="755243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rgbClr val="4BACC6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Vizeink védelme</a:t>
          </a:r>
        </a:p>
      </dsp:txBody>
      <dsp:txXfrm>
        <a:off x="4549103" y="966367"/>
        <a:ext cx="1096084" cy="940960"/>
      </dsp:txXfrm>
    </dsp:sp>
    <dsp:sp modelId="{51E0EC7F-2CEC-4AD2-B26B-32FB54A211A0}">
      <dsp:nvSpPr>
        <dsp:cNvPr id="0" name=""/>
        <dsp:cNvSpPr/>
      </dsp:nvSpPr>
      <dsp:spPr>
        <a:xfrm>
          <a:off x="5676846" y="1359084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F8918-961C-4886-8A3E-84929F05FF03}">
      <dsp:nvSpPr>
        <dsp:cNvPr id="0" name=""/>
        <dsp:cNvSpPr/>
      </dsp:nvSpPr>
      <dsp:spPr>
        <a:xfrm>
          <a:off x="4282412" y="2253817"/>
          <a:ext cx="1587942" cy="1363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0DB5F-120D-445A-8BDD-1EA94DFBADEF}">
      <dsp:nvSpPr>
        <dsp:cNvPr id="0" name=""/>
        <dsp:cNvSpPr/>
      </dsp:nvSpPr>
      <dsp:spPr>
        <a:xfrm>
          <a:off x="5978193" y="1545833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284ED-25DB-4E62-8AD3-27A2E553D310}">
      <dsp:nvSpPr>
        <dsp:cNvPr id="0" name=""/>
        <dsp:cNvSpPr/>
      </dsp:nvSpPr>
      <dsp:spPr>
        <a:xfrm>
          <a:off x="5669019" y="1500594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shade val="50000"/>
            <a:hueOff val="214045"/>
            <a:satOff val="-3415"/>
            <a:lumOff val="32886"/>
            <a:alphaOff val="0"/>
          </a:srgbClr>
        </a:solidFill>
        <a:ln w="25400" cap="flat" cmpd="sng" algn="ctr">
          <a:solidFill>
            <a:srgbClr val="9BBB59">
              <a:shade val="50000"/>
              <a:hueOff val="214045"/>
              <a:satOff val="-3415"/>
              <a:lumOff val="328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Biodiver-zitás</a:t>
          </a:r>
          <a:r>
            <a:rPr lang="hu-HU" sz="2000" b="1" kern="1200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 védelme</a:t>
          </a:r>
        </a:p>
      </dsp:txBody>
      <dsp:txXfrm>
        <a:off x="5914948" y="1711718"/>
        <a:ext cx="1096084" cy="940960"/>
      </dsp:txXfrm>
    </dsp:sp>
    <dsp:sp modelId="{FD8B1967-A3D1-4F16-926C-0F36321F8877}">
      <dsp:nvSpPr>
        <dsp:cNvPr id="0" name=""/>
        <dsp:cNvSpPr/>
      </dsp:nvSpPr>
      <dsp:spPr>
        <a:xfrm>
          <a:off x="7042692" y="625638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972A-4C85-4861-9B7D-18654CF1D448}">
      <dsp:nvSpPr>
        <dsp:cNvPr id="0" name=""/>
        <dsp:cNvSpPr/>
      </dsp:nvSpPr>
      <dsp:spPr>
        <a:xfrm>
          <a:off x="7024743" y="3803653"/>
          <a:ext cx="1587942" cy="1363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DC0DE-C28B-4199-A28B-A4814A656D8C}">
      <dsp:nvSpPr>
        <dsp:cNvPr id="0" name=""/>
        <dsp:cNvSpPr/>
      </dsp:nvSpPr>
      <dsp:spPr>
        <a:xfrm>
          <a:off x="7351866" y="805317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F44B-6B17-40DB-A901-DD7F7A2DCC53}">
      <dsp:nvSpPr>
        <dsp:cNvPr id="0" name=""/>
        <dsp:cNvSpPr/>
      </dsp:nvSpPr>
      <dsp:spPr>
        <a:xfrm>
          <a:off x="1566843" y="3760012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shade val="50000"/>
            <a:hueOff val="267556"/>
            <a:satOff val="-4269"/>
            <a:lumOff val="41107"/>
            <a:alphaOff val="0"/>
          </a:srgbClr>
        </a:solidFill>
        <a:ln w="25400" cap="flat" cmpd="sng" algn="ctr">
          <a:solidFill>
            <a:srgbClr val="9BBB59">
              <a:shade val="50000"/>
              <a:hueOff val="267556"/>
              <a:satOff val="-4269"/>
              <a:lumOff val="411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Tájkép</a:t>
          </a:r>
          <a:r>
            <a:rPr lang="hu-HU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2000" b="1" kern="1200" dirty="0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védelme</a:t>
          </a:r>
        </a:p>
      </dsp:txBody>
      <dsp:txXfrm>
        <a:off x="1812772" y="3971136"/>
        <a:ext cx="1096084" cy="940960"/>
      </dsp:txXfrm>
    </dsp:sp>
    <dsp:sp modelId="{DE16D50E-75E3-45F7-A29E-618CF8E994D8}">
      <dsp:nvSpPr>
        <dsp:cNvPr id="0" name=""/>
        <dsp:cNvSpPr/>
      </dsp:nvSpPr>
      <dsp:spPr>
        <a:xfrm>
          <a:off x="7349909" y="3474001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5EB3A-7D25-4DA4-94B5-C2D0E90E86CF}">
      <dsp:nvSpPr>
        <dsp:cNvPr id="0" name=""/>
        <dsp:cNvSpPr/>
      </dsp:nvSpPr>
      <dsp:spPr>
        <a:xfrm>
          <a:off x="5669019" y="4527924"/>
          <a:ext cx="1587942" cy="13632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61ED-110E-4486-BD95-4CBB86C0D31B}">
      <dsp:nvSpPr>
        <dsp:cNvPr id="0" name=""/>
        <dsp:cNvSpPr/>
      </dsp:nvSpPr>
      <dsp:spPr>
        <a:xfrm>
          <a:off x="7055411" y="3624225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A9EAF-9317-4344-98B3-915B2113F05F}">
      <dsp:nvSpPr>
        <dsp:cNvPr id="0" name=""/>
        <dsp:cNvSpPr/>
      </dsp:nvSpPr>
      <dsp:spPr>
        <a:xfrm>
          <a:off x="2936350" y="3017438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shade val="50000"/>
            <a:hueOff val="214045"/>
            <a:satOff val="-3415"/>
            <a:lumOff val="32886"/>
            <a:alphaOff val="0"/>
          </a:srgbClr>
        </a:solidFill>
        <a:ln w="25400" cap="flat" cmpd="sng" algn="ctr">
          <a:solidFill>
            <a:srgbClr val="9BBB59">
              <a:shade val="50000"/>
              <a:hueOff val="214045"/>
              <a:satOff val="-3415"/>
              <a:lumOff val="328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Öko-szisztéma</a:t>
          </a:r>
          <a:r>
            <a:rPr lang="hu-HU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2000" b="1" kern="1200" dirty="0" err="1">
              <a:solidFill>
                <a:srgbClr val="9BBB59">
                  <a:lumMod val="75000"/>
                </a:srgbClr>
              </a:solidFill>
              <a:latin typeface="Calibri"/>
              <a:ea typeface="+mn-ea"/>
              <a:cs typeface="+mn-cs"/>
            </a:rPr>
            <a:t>szolgált-atások</a:t>
          </a:r>
          <a:endParaRPr lang="hu-HU" sz="2000" b="1" kern="1200" dirty="0">
            <a:solidFill>
              <a:srgbClr val="9BBB59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3182279" y="3228562"/>
        <a:ext cx="1096084" cy="940960"/>
      </dsp:txXfrm>
    </dsp:sp>
    <dsp:sp modelId="{BFD09750-002E-4BC6-B3EB-CC3D8CB37544}">
      <dsp:nvSpPr>
        <dsp:cNvPr id="0" name=""/>
        <dsp:cNvSpPr/>
      </dsp:nvSpPr>
      <dsp:spPr>
        <a:xfrm>
          <a:off x="2981356" y="3621868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3AFD-2B87-4ECE-96A7-CD8603EAF9CA}">
      <dsp:nvSpPr>
        <dsp:cNvPr id="0" name=""/>
        <dsp:cNvSpPr/>
      </dsp:nvSpPr>
      <dsp:spPr>
        <a:xfrm>
          <a:off x="8605369" y="238333"/>
          <a:ext cx="1587942" cy="13632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A8F98-620E-4CCC-8E52-6F800BE48893}">
      <dsp:nvSpPr>
        <dsp:cNvPr id="0" name=""/>
        <dsp:cNvSpPr/>
      </dsp:nvSpPr>
      <dsp:spPr>
        <a:xfrm>
          <a:off x="2650657" y="3794478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30D7-FABC-4444-A3F6-20C8AC4342D0}">
      <dsp:nvSpPr>
        <dsp:cNvPr id="0" name=""/>
        <dsp:cNvSpPr/>
      </dsp:nvSpPr>
      <dsp:spPr>
        <a:xfrm>
          <a:off x="7047376" y="792582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lumMod val="95000"/>
          </a:sysClr>
        </a:solidFill>
        <a:ln w="25400" cap="flat" cmpd="sng" algn="ctr">
          <a:solidFill>
            <a:sysClr val="window" lastClr="FFFFFF">
              <a:lumMod val="9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rgbClr val="EEECE1">
                  <a:lumMod val="50000"/>
                </a:srgbClr>
              </a:solidFill>
              <a:latin typeface="Calibri"/>
              <a:ea typeface="+mn-ea"/>
              <a:cs typeface="+mn-cs"/>
            </a:rPr>
            <a:t>Szén-megkötés</a:t>
          </a:r>
        </a:p>
      </dsp:txBody>
      <dsp:txXfrm>
        <a:off x="7293305" y="1003706"/>
        <a:ext cx="1096084" cy="940960"/>
      </dsp:txXfrm>
    </dsp:sp>
    <dsp:sp modelId="{FAB1D597-A288-4B2C-AFD7-FAE8BE0CCEE3}">
      <dsp:nvSpPr>
        <dsp:cNvPr id="0" name=""/>
        <dsp:cNvSpPr/>
      </dsp:nvSpPr>
      <dsp:spPr>
        <a:xfrm>
          <a:off x="7425070" y="1924702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CB7B3-7FC6-4C28-8819-16C48A7F7320}">
      <dsp:nvSpPr>
        <dsp:cNvPr id="0" name=""/>
        <dsp:cNvSpPr/>
      </dsp:nvSpPr>
      <dsp:spPr>
        <a:xfrm>
          <a:off x="8471084" y="4510807"/>
          <a:ext cx="1587942" cy="13632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F3F9E-408D-4F38-A887-FB4E7C5EF2F6}">
      <dsp:nvSpPr>
        <dsp:cNvPr id="0" name=""/>
        <dsp:cNvSpPr/>
      </dsp:nvSpPr>
      <dsp:spPr>
        <a:xfrm>
          <a:off x="8415386" y="4388304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20844-3C5B-4C1A-92F5-5FB1BFC63C39}">
      <dsp:nvSpPr>
        <dsp:cNvPr id="0" name=""/>
        <dsp:cNvSpPr/>
      </dsp:nvSpPr>
      <dsp:spPr>
        <a:xfrm>
          <a:off x="7028522" y="2287296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rgbClr val="F79646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rgbClr val="F79646">
                  <a:lumMod val="50000"/>
                </a:srgbClr>
              </a:solidFill>
              <a:latin typeface="Calibri"/>
              <a:ea typeface="+mn-ea"/>
              <a:cs typeface="+mn-cs"/>
            </a:rPr>
            <a:t>Erózió elleni védelem</a:t>
          </a:r>
        </a:p>
      </dsp:txBody>
      <dsp:txXfrm>
        <a:off x="7274451" y="2498420"/>
        <a:ext cx="1096084" cy="940960"/>
      </dsp:txXfrm>
    </dsp:sp>
    <dsp:sp modelId="{1E6DBA22-7E73-42DE-8EBE-003E0BE9A940}">
      <dsp:nvSpPr>
        <dsp:cNvPr id="0" name=""/>
        <dsp:cNvSpPr/>
      </dsp:nvSpPr>
      <dsp:spPr>
        <a:xfrm>
          <a:off x="2521978" y="2348103"/>
          <a:ext cx="184917" cy="15964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3FEA7-219C-4CA7-B21B-83C99CCBE778}">
      <dsp:nvSpPr>
        <dsp:cNvPr id="0" name=""/>
        <dsp:cNvSpPr/>
      </dsp:nvSpPr>
      <dsp:spPr>
        <a:xfrm>
          <a:off x="8400710" y="1534051"/>
          <a:ext cx="1587942" cy="13632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02E1-790C-4824-8D1F-E8C0B8B65F3A}">
      <dsp:nvSpPr>
        <dsp:cNvPr id="0" name=""/>
        <dsp:cNvSpPr/>
      </dsp:nvSpPr>
      <dsp:spPr>
        <a:xfrm>
          <a:off x="8417427" y="2907779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36411-2B13-4DC3-9A74-C00FAB93F256}">
      <dsp:nvSpPr>
        <dsp:cNvPr id="0" name=""/>
        <dsp:cNvSpPr/>
      </dsp:nvSpPr>
      <dsp:spPr>
        <a:xfrm>
          <a:off x="4297303" y="3781518"/>
          <a:ext cx="1587942" cy="1363208"/>
        </a:xfrm>
        <a:prstGeom prst="hexagon">
          <a:avLst>
            <a:gd name="adj" fmla="val 25000"/>
            <a:gd name="vf" fmla="val 115470"/>
          </a:avLst>
        </a:prstGeom>
        <a:solidFill>
          <a:srgbClr val="F5862B"/>
        </a:solidFill>
        <a:ln w="25400" cap="flat" cmpd="sng" algn="ctr">
          <a:solidFill>
            <a:srgbClr val="F58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Talaj-potenciál javítása</a:t>
          </a:r>
        </a:p>
      </dsp:txBody>
      <dsp:txXfrm>
        <a:off x="4543232" y="3992642"/>
        <a:ext cx="1096084" cy="940960"/>
      </dsp:txXfrm>
    </dsp:sp>
    <dsp:sp modelId="{F99A4EF6-96E8-4097-A845-48FDC715C0E8}">
      <dsp:nvSpPr>
        <dsp:cNvPr id="0" name=""/>
        <dsp:cNvSpPr/>
      </dsp:nvSpPr>
      <dsp:spPr>
        <a:xfrm>
          <a:off x="4611369" y="4975650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FD421-F6B7-44BA-8B9C-8065C38FE605}">
      <dsp:nvSpPr>
        <dsp:cNvPr id="0" name=""/>
        <dsp:cNvSpPr/>
      </dsp:nvSpPr>
      <dsp:spPr>
        <a:xfrm>
          <a:off x="1603261" y="2254720"/>
          <a:ext cx="1587942" cy="1363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C9EBF-78E6-4C8A-AF0B-0F6C429CBB1A}">
      <dsp:nvSpPr>
        <dsp:cNvPr id="0" name=""/>
        <dsp:cNvSpPr/>
      </dsp:nvSpPr>
      <dsp:spPr>
        <a:xfrm>
          <a:off x="4316871" y="5125874"/>
          <a:ext cx="184917" cy="15964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8F25-4F59-4601-A6E3-7847690970F5}">
      <dsp:nvSpPr>
        <dsp:cNvPr id="0" name=""/>
        <dsp:cNvSpPr/>
      </dsp:nvSpPr>
      <dsp:spPr>
        <a:xfrm>
          <a:off x="141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I-II. pillér: Támogatható terület fogalmának bővítése</a:t>
          </a:r>
        </a:p>
      </dsp:txBody>
      <dsp:txXfrm>
        <a:off x="141" y="2136986"/>
        <a:ext cx="1884647" cy="2136986"/>
      </dsp:txXfrm>
    </dsp:sp>
    <dsp:sp modelId="{90FC275A-841F-4D82-8357-A1075585C587}">
      <dsp:nvSpPr>
        <dsp:cNvPr id="0" name=""/>
        <dsp:cNvSpPr/>
      </dsp:nvSpPr>
      <dsp:spPr>
        <a:xfrm>
          <a:off x="75158" y="74026"/>
          <a:ext cx="1771568" cy="17790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F9DA5-33AB-46E6-83AB-5ED8ECE68AE2}">
      <dsp:nvSpPr>
        <dsp:cNvPr id="0" name=""/>
        <dsp:cNvSpPr/>
      </dsp:nvSpPr>
      <dsp:spPr>
        <a:xfrm>
          <a:off x="1941328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I-II. pillér: Zöld alapfeltételek (</a:t>
          </a:r>
          <a:r>
            <a:rPr lang="hu-HU" sz="1800" kern="1200" dirty="0" err="1"/>
            <a:t>kondicionalitás</a:t>
          </a:r>
          <a:r>
            <a:rPr lang="hu-HU" sz="1800" kern="1200" dirty="0"/>
            <a:t>)</a:t>
          </a:r>
        </a:p>
      </dsp:txBody>
      <dsp:txXfrm>
        <a:off x="1941328" y="2136986"/>
        <a:ext cx="1884647" cy="2136986"/>
      </dsp:txXfrm>
    </dsp:sp>
    <dsp:sp modelId="{52588D9F-E17C-4F5B-AF59-E1838B6ECDA3}">
      <dsp:nvSpPr>
        <dsp:cNvPr id="0" name=""/>
        <dsp:cNvSpPr/>
      </dsp:nvSpPr>
      <dsp:spPr>
        <a:xfrm>
          <a:off x="1997867" y="78847"/>
          <a:ext cx="1771568" cy="17790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A90BA-ADD7-435D-A933-29D38C8A9F73}">
      <dsp:nvSpPr>
        <dsp:cNvPr id="0" name=""/>
        <dsp:cNvSpPr/>
      </dsp:nvSpPr>
      <dsp:spPr>
        <a:xfrm>
          <a:off x="3882515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I. pillér Zöld előírások: </a:t>
          </a:r>
          <a:r>
            <a:rPr lang="hu-HU" sz="1800" kern="1200" dirty="0" err="1"/>
            <a:t>Agro</a:t>
          </a:r>
          <a:r>
            <a:rPr lang="hu-HU" sz="1800" kern="1200" dirty="0"/>
            <a:t>-ökológiai program (AÖP)</a:t>
          </a:r>
        </a:p>
      </dsp:txBody>
      <dsp:txXfrm>
        <a:off x="3882515" y="2136986"/>
        <a:ext cx="1884647" cy="2136986"/>
      </dsp:txXfrm>
    </dsp:sp>
    <dsp:sp modelId="{F4FDE576-3A76-46F0-84EA-7B97E30DAF7F}">
      <dsp:nvSpPr>
        <dsp:cNvPr id="0" name=""/>
        <dsp:cNvSpPr/>
      </dsp:nvSpPr>
      <dsp:spPr>
        <a:xfrm>
          <a:off x="3981537" y="78082"/>
          <a:ext cx="1771568" cy="17790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5651-CEC3-49AE-BEBF-90DF967C46BD}">
      <dsp:nvSpPr>
        <dsp:cNvPr id="0" name=""/>
        <dsp:cNvSpPr/>
      </dsp:nvSpPr>
      <dsp:spPr>
        <a:xfrm>
          <a:off x="5816597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növény előírások: AKG, ÖKO, </a:t>
          </a:r>
          <a:r>
            <a:rPr lang="hu-HU" sz="1800" kern="1200" dirty="0" err="1"/>
            <a:t>Natura</a:t>
          </a:r>
          <a:r>
            <a:rPr lang="hu-HU" sz="1800" kern="1200" dirty="0"/>
            <a:t>, NTB fenntartása, EKV, erdőápolás, ágazati programok, génmegőrzési programok</a:t>
          </a:r>
        </a:p>
      </dsp:txBody>
      <dsp:txXfrm>
        <a:off x="5816597" y="2136986"/>
        <a:ext cx="1884647" cy="2136986"/>
      </dsp:txXfrm>
    </dsp:sp>
    <dsp:sp modelId="{DD7C5F11-A991-4F21-AFB5-3B3B7E290546}">
      <dsp:nvSpPr>
        <dsp:cNvPr id="0" name=""/>
        <dsp:cNvSpPr/>
      </dsp:nvSpPr>
      <dsp:spPr>
        <a:xfrm>
          <a:off x="5880242" y="83277"/>
          <a:ext cx="1771568" cy="17790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76C12-B3FC-4AC1-945C-C8AC2F29F070}">
      <dsp:nvSpPr>
        <dsp:cNvPr id="0" name=""/>
        <dsp:cNvSpPr/>
      </dsp:nvSpPr>
      <dsp:spPr>
        <a:xfrm>
          <a:off x="9701120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beruházások: ammónia, energia, digitális átállás, öntözésfejlesztés, erdőtelepítés, erdészet,  biomassza, NTB kialakítása</a:t>
          </a:r>
        </a:p>
      </dsp:txBody>
      <dsp:txXfrm>
        <a:off x="9701120" y="2136986"/>
        <a:ext cx="1884647" cy="2136986"/>
      </dsp:txXfrm>
    </dsp:sp>
    <dsp:sp modelId="{7B5D03A1-EE58-4C7E-BE05-6C360F004D10}">
      <dsp:nvSpPr>
        <dsp:cNvPr id="0" name=""/>
        <dsp:cNvSpPr/>
      </dsp:nvSpPr>
      <dsp:spPr>
        <a:xfrm>
          <a:off x="9765796" y="89094"/>
          <a:ext cx="1771568" cy="177904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2A656-74ED-4404-9A22-F6DE76A4772E}">
      <dsp:nvSpPr>
        <dsp:cNvPr id="0" name=""/>
        <dsp:cNvSpPr/>
      </dsp:nvSpPr>
      <dsp:spPr>
        <a:xfrm>
          <a:off x="7751810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állat előírások: állatjóléti intézkedések, AMR program, génmegőrzési programok</a:t>
          </a:r>
        </a:p>
      </dsp:txBody>
      <dsp:txXfrm>
        <a:off x="7751810" y="2136986"/>
        <a:ext cx="1884647" cy="2136986"/>
      </dsp:txXfrm>
    </dsp:sp>
    <dsp:sp modelId="{6D9A00D9-ED56-4598-9812-3F764F9ADE44}">
      <dsp:nvSpPr>
        <dsp:cNvPr id="0" name=""/>
        <dsp:cNvSpPr/>
      </dsp:nvSpPr>
      <dsp:spPr>
        <a:xfrm>
          <a:off x="7813748" y="89094"/>
          <a:ext cx="1771568" cy="177904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DD9D-C773-48E5-8598-6B26CDFF5EB8}">
      <dsp:nvSpPr>
        <dsp:cNvPr id="0" name=""/>
        <dsp:cNvSpPr/>
      </dsp:nvSpPr>
      <dsp:spPr>
        <a:xfrm>
          <a:off x="484748" y="4512732"/>
          <a:ext cx="10663596" cy="801369"/>
        </a:xfrm>
        <a:prstGeom prst="leftRightArrow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77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5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219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/>
              <a:t>A 2023-2027-es időszak KAP támogatási rendszere – </a:t>
            </a:r>
            <a:br>
              <a:rPr lang="hu-HU" sz="4000" b="1" dirty="0"/>
            </a:br>
            <a:r>
              <a:rPr lang="hu-HU" sz="4000" b="1" dirty="0"/>
              <a:t>zöld felépítmény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9F07160A-9C71-4B22-84F0-23EB7D810840}"/>
              </a:ext>
            </a:extLst>
          </p:cNvPr>
          <p:cNvSpPr txBox="1"/>
          <p:nvPr/>
        </p:nvSpPr>
        <p:spPr>
          <a:xfrm>
            <a:off x="7833720" y="5075011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/>
              <a:t>Madarász István</a:t>
            </a:r>
          </a:p>
          <a:p>
            <a:pPr algn="r">
              <a:defRPr/>
            </a:pPr>
            <a:r>
              <a:rPr lang="hu-HU" sz="1600" dirty="0"/>
              <a:t>Agrárminisztérium </a:t>
            </a:r>
          </a:p>
          <a:p>
            <a:pPr algn="r">
              <a:defRPr/>
            </a:pPr>
            <a:r>
              <a:rPr lang="hu-HU" sz="1600" dirty="0"/>
              <a:t>Támogatáspolitikai Főosztály 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Új KAP I-II. pillér: Kiterjesztett </a:t>
            </a:r>
            <a:r>
              <a:rPr lang="hu-HU" sz="4000" dirty="0" err="1"/>
              <a:t>kondícionalitás</a:t>
            </a:r>
            <a:r>
              <a:rPr lang="hu-HU" sz="4000" dirty="0"/>
              <a:t> 4.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531" y="1278753"/>
            <a:ext cx="10919085" cy="526059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800" u="sng" dirty="0"/>
              <a:t>Közegészségügy, növény- és állategészségügy</a:t>
            </a:r>
          </a:p>
          <a:p>
            <a:r>
              <a:rPr lang="hu-HU" sz="2400" dirty="0"/>
              <a:t>JFGK 5 - Élelmiszerjogi alapelvek betartása</a:t>
            </a:r>
          </a:p>
          <a:p>
            <a:r>
              <a:rPr lang="hu-HU" sz="2400" dirty="0"/>
              <a:t>JFGK 6 - Hormonhasználat korlátozása az állattenyésztésben</a:t>
            </a:r>
          </a:p>
          <a:p>
            <a:r>
              <a:rPr lang="hu-HU" sz="2400" dirty="0"/>
              <a:t>JFGK 7 - Növényvédő szerek forgalomba hozatalának és felhasználásának, kezelésének, tárolásának, valamint csomagolásuk és maradékaik kezelésének alapvető szabályai</a:t>
            </a:r>
          </a:p>
          <a:p>
            <a:r>
              <a:rPr lang="hu-HU" sz="2400" dirty="0">
                <a:solidFill>
                  <a:srgbClr val="FF0000"/>
                </a:solidFill>
              </a:rPr>
              <a:t>JFGK 8 - Fenntartható növényvédőszer-használat szabályai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800" u="sng" dirty="0"/>
              <a:t>Állatvédelem</a:t>
            </a:r>
          </a:p>
          <a:p>
            <a:pPr lvl="0" algn="just"/>
            <a:r>
              <a:rPr lang="hu-HU" sz="2400" dirty="0"/>
              <a:t>JFGK 9 - Borjak védelme</a:t>
            </a:r>
          </a:p>
          <a:p>
            <a:pPr lvl="0" algn="just"/>
            <a:r>
              <a:rPr lang="hu-HU" sz="2400" dirty="0"/>
              <a:t>JFGK 10 - Sertések állatjóléti előírásai</a:t>
            </a:r>
          </a:p>
          <a:p>
            <a:pPr algn="just"/>
            <a:r>
              <a:rPr lang="hu-HU" sz="2400" dirty="0"/>
              <a:t>JFGK 11 - A tenyésztés céljából tartott állatok védelme</a:t>
            </a:r>
            <a:r>
              <a:rPr lang="hu-HU" sz="2000" dirty="0"/>
              <a:t>	</a:t>
            </a:r>
          </a:p>
          <a:p>
            <a:pPr marL="0" indent="0" algn="just">
              <a:buNone/>
            </a:pPr>
            <a:endParaRPr lang="hu-HU" sz="2000" dirty="0">
              <a:ea typeface="Calibri"/>
              <a:cs typeface="Calibri"/>
            </a:endParaRPr>
          </a:p>
          <a:p>
            <a:pPr lvl="0" algn="just"/>
            <a:endParaRPr lang="hu-HU" sz="2300" dirty="0"/>
          </a:p>
          <a:p>
            <a:pPr marL="0" indent="0" algn="just"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pic>
        <p:nvPicPr>
          <p:cNvPr id="5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10040394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6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69455" y="1209964"/>
            <a:ext cx="11490036" cy="493221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hu-HU" sz="2600" b="1" dirty="0"/>
              <a:t>Feltételek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hu-HU" sz="2600" dirty="0"/>
              <a:t>Új, </a:t>
            </a:r>
            <a:r>
              <a:rPr lang="hu-HU" sz="2600" b="1" dirty="0"/>
              <a:t>AKG típusú </a:t>
            </a:r>
            <a:r>
              <a:rPr lang="hu-HU" sz="2600" dirty="0"/>
              <a:t>támogatás az I. pillérben, tagállami szinten kötelező, de gazdálkodói szinten </a:t>
            </a:r>
            <a:r>
              <a:rPr lang="hu-HU" sz="2600" b="1" dirty="0"/>
              <a:t>önkéntes</a:t>
            </a:r>
            <a:endParaRPr lang="hu-HU" sz="26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hu-HU" sz="2600" b="1" dirty="0"/>
              <a:t>Éves</a:t>
            </a:r>
            <a:r>
              <a:rPr lang="hu-HU" sz="2600" dirty="0"/>
              <a:t>, hektáronkénti termeléstől elválasztott kifizetés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</a:pPr>
            <a:r>
              <a:rPr lang="hu-HU" sz="2600" dirty="0"/>
              <a:t>A minimum-követelményeken </a:t>
            </a:r>
            <a:r>
              <a:rPr lang="hu-HU" sz="2600" b="1" dirty="0"/>
              <a:t>túlmutató</a:t>
            </a:r>
            <a:r>
              <a:rPr lang="hu-HU" sz="2600" dirty="0"/>
              <a:t>, az éghajlat és a környezet szempontjából előnyös mezőgazdasági gyakorlatok alkalmazása, tagállami mozgástérrel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A támogatás a feltételek és a </a:t>
            </a:r>
            <a:r>
              <a:rPr lang="hu-HU" sz="2600" b="1" dirty="0"/>
              <a:t>választott jó gyakorlatok </a:t>
            </a:r>
            <a:r>
              <a:rPr lang="hu-HU" sz="2600" dirty="0"/>
              <a:t>betartása esetén a mezőgazdasági </a:t>
            </a:r>
            <a:r>
              <a:rPr lang="hu-HU" sz="2600" b="1" dirty="0"/>
              <a:t>üzem teljes területére </a:t>
            </a:r>
            <a:r>
              <a:rPr lang="hu-HU" sz="2600" dirty="0"/>
              <a:t>jár hektár alapon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Az egyes jó gyakorlatok különböző </a:t>
            </a:r>
            <a:r>
              <a:rPr lang="hu-HU" sz="2600" b="1" dirty="0"/>
              <a:t>pontértéket </a:t>
            </a:r>
            <a:r>
              <a:rPr lang="hu-HU" sz="2600" dirty="0"/>
              <a:t>kapnak (1 v.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A mezőgazdasági üzemen belül minden tényleges hasznosítási módra (szántó, gyep, </a:t>
            </a:r>
            <a:r>
              <a:rPr lang="hu-HU" sz="2600" dirty="0" err="1"/>
              <a:t>Natura</a:t>
            </a:r>
            <a:r>
              <a:rPr lang="hu-HU" sz="2600" dirty="0"/>
              <a:t> 2000 gyep, ültetvény) vonatkozóan legalább 2 pont értékű előírást kell választani.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</a:t>
            </a:r>
            <a:r>
              <a:rPr lang="hu-HU" sz="4000" dirty="0"/>
              <a:t>ÚJ KAP I. pillér: </a:t>
            </a:r>
            <a:r>
              <a:rPr lang="hu-HU" sz="4000" dirty="0" err="1"/>
              <a:t>Agro</a:t>
            </a:r>
            <a:r>
              <a:rPr lang="hu-HU" sz="4000" dirty="0"/>
              <a:t>-ökológiai Program (AÖP) 1.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82704" y="407990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6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38"/>
    </mc:Choice>
    <mc:Fallback xmlns="">
      <p:transition spd="slow" advClick="0" advTm="551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02252" y="1182255"/>
            <a:ext cx="11480800" cy="4165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600" b="1" dirty="0"/>
              <a:t>Feltételek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Küszöbértékek: szántó, gyep 5 ha felett; ültetvény 1 ha felett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10 ha alatt kizárólag a domináns használatra kell előírást választani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E-Gazdálkodási Napló vezetése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600" b="1" dirty="0"/>
              <a:t>Jó gyakorlatok kiemelt célterületei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Talajvédelem – talajtakarás, terménydiverzifikáció, talajmegőrző gazdálkodás, szerves anyag pótlás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 err="1"/>
              <a:t>Biodiverzitás</a:t>
            </a:r>
            <a:r>
              <a:rPr lang="hu-HU" sz="2600" dirty="0"/>
              <a:t> védelme – beporzók védelme, nem termelő területek fenntartása, táblaméret korlátozása, állandó gyepek fenntartása üzemi/parcella szinten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</a:t>
            </a:r>
            <a:r>
              <a:rPr lang="hu-HU" sz="4000" dirty="0"/>
              <a:t>ÚJ KAP I. pillér: </a:t>
            </a:r>
            <a:r>
              <a:rPr lang="hu-HU" sz="4000" dirty="0" err="1"/>
              <a:t>Agro</a:t>
            </a:r>
            <a:r>
              <a:rPr lang="hu-HU" sz="4000" dirty="0"/>
              <a:t>-ökológiai Program (AÖP) 2.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10060525" y="393689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3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38"/>
    </mc:Choice>
    <mc:Fallback xmlns="">
      <p:transition spd="slow" advClick="0" advTm="551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350982" y="1801088"/>
          <a:ext cx="11563921" cy="44707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6499">
                  <a:extLst>
                    <a:ext uri="{9D8B030D-6E8A-4147-A177-3AD203B41FA5}">
                      <a16:colId xmlns:a16="http://schemas.microsoft.com/office/drawing/2014/main" xmlns="" val="1048652492"/>
                    </a:ext>
                  </a:extLst>
                </a:gridCol>
                <a:gridCol w="1321856">
                  <a:extLst>
                    <a:ext uri="{9D8B030D-6E8A-4147-A177-3AD203B41FA5}">
                      <a16:colId xmlns:a16="http://schemas.microsoft.com/office/drawing/2014/main" xmlns="" val="1732755619"/>
                    </a:ext>
                  </a:extLst>
                </a:gridCol>
                <a:gridCol w="5065566">
                  <a:extLst>
                    <a:ext uri="{9D8B030D-6E8A-4147-A177-3AD203B41FA5}">
                      <a16:colId xmlns:a16="http://schemas.microsoft.com/office/drawing/2014/main" xmlns="" val="2183659177"/>
                    </a:ext>
                  </a:extLst>
                </a:gridCol>
              </a:tblGrid>
              <a:tr h="501842">
                <a:tc>
                  <a:txBody>
                    <a:bodyPr/>
                    <a:lstStyle/>
                    <a:p>
                      <a:r>
                        <a:rPr lang="hu-HU" sz="20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Pontérték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697044"/>
                  </a:ext>
                </a:extLst>
              </a:tr>
              <a:tr h="754306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Nyári, őszi betakarítású kultúrák után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talajtakarás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 legalább </a:t>
                      </a:r>
                      <a:r>
                        <a:rPr lang="hu-HU" sz="2000" b="0" kern="1200" dirty="0" err="1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. 28-ig.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talajok szénmegkötő képessége, védelem az erózió káros hatásaitól, talajnedvesség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7581"/>
                  </a:ext>
                </a:extLst>
              </a:tr>
              <a:tr h="698118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Terménydiverzifikáció.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kevesebb</a:t>
                      </a:r>
                      <a:r>
                        <a:rPr lang="hu-HU" sz="2000" kern="1200" baseline="0" dirty="0">
                          <a:effectLst/>
                        </a:rPr>
                        <a:t> </a:t>
                      </a:r>
                      <a:r>
                        <a:rPr lang="hu-HU" sz="2000" kern="1200" dirty="0">
                          <a:effectLst/>
                        </a:rPr>
                        <a:t>talajzsarolás, bruttó tápanyagmérleg javulása, mérsékeltebb </a:t>
                      </a:r>
                      <a:r>
                        <a:rPr lang="hu-HU" sz="2000" kern="1200" dirty="0" err="1">
                          <a:effectLst/>
                        </a:rPr>
                        <a:t>peszticidhasználat</a:t>
                      </a:r>
                      <a:r>
                        <a:rPr lang="hu-HU" sz="2000" kern="1200" dirty="0">
                          <a:effectLst/>
                        </a:rPr>
                        <a:t>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627623"/>
                  </a:ext>
                </a:extLst>
              </a:tr>
              <a:tr h="749069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Emelt szintű „</a:t>
                      </a:r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EFA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”, szántóterület</a:t>
                      </a:r>
                      <a:r>
                        <a:rPr lang="hu-HU" sz="2000" b="0" baseline="0" dirty="0">
                          <a:solidFill>
                            <a:schemeClr val="tx1"/>
                          </a:solidFill>
                        </a:rPr>
                        <a:t> 10%-ának megfelelő 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(nem termelő elemek,</a:t>
                      </a:r>
                      <a:r>
                        <a:rPr lang="hu-HU" sz="2000" b="0" baseline="0" dirty="0">
                          <a:solidFill>
                            <a:schemeClr val="tx1"/>
                          </a:solidFill>
                        </a:rPr>
                        <a:t> ökológiai jelentőségű másodvetések, N-megkötők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élőhelyek és tájelemek fenntartása, szénmegkötés, erózió elleni védelem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1477812"/>
                  </a:ext>
                </a:extLst>
              </a:tr>
              <a:tr h="859135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Önkéntes </a:t>
                      </a:r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táblaméret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-korlátozás: 30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mozaikos tájszerkezet, mezőgazdasági élőhelyek javuló </a:t>
                      </a:r>
                      <a:r>
                        <a:rPr lang="hu-HU" sz="2000" kern="1200" dirty="0" err="1">
                          <a:effectLst/>
                        </a:rPr>
                        <a:t>biodiverzitása</a:t>
                      </a:r>
                      <a:r>
                        <a:rPr lang="hu-HU" sz="2000" kern="1200" dirty="0">
                          <a:effectLst/>
                        </a:rPr>
                        <a:t>, táji struktúra diverzitása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402581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Méhbarát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 növényvédelem (szerválasztás).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beporzók helyzetének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34380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7849" y="1213543"/>
            <a:ext cx="5338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SZÁNTÓN 1.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10071553" y="407990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40748" y="57076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</a:t>
            </a:r>
            <a:r>
              <a:rPr lang="hu-HU" sz="4000" dirty="0"/>
              <a:t>Új KAP I. pillér: </a:t>
            </a:r>
            <a:r>
              <a:rPr lang="hu-HU" sz="4000" dirty="0" err="1"/>
              <a:t>Agro</a:t>
            </a:r>
            <a:r>
              <a:rPr lang="hu-HU" sz="4000" dirty="0"/>
              <a:t>-ökológiai Program (AÖP) 3.</a:t>
            </a:r>
          </a:p>
        </p:txBody>
      </p:sp>
    </p:spTree>
    <p:extLst>
      <p:ext uri="{BB962C8B-B14F-4D97-AF65-F5344CB8AC3E}">
        <p14:creationId xmlns:p14="http://schemas.microsoft.com/office/powerpoint/2010/main" val="123382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14</a:t>
            </a:fld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457128"/>
              </p:ext>
            </p:extLst>
          </p:nvPr>
        </p:nvGraphicFramePr>
        <p:xfrm>
          <a:off x="318655" y="1780675"/>
          <a:ext cx="11665527" cy="4221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64284">
                  <a:extLst>
                    <a:ext uri="{9D8B030D-6E8A-4147-A177-3AD203B41FA5}">
                      <a16:colId xmlns:a16="http://schemas.microsoft.com/office/drawing/2014/main" xmlns="" val="1048652492"/>
                    </a:ext>
                  </a:extLst>
                </a:gridCol>
                <a:gridCol w="1301292">
                  <a:extLst>
                    <a:ext uri="{9D8B030D-6E8A-4147-A177-3AD203B41FA5}">
                      <a16:colId xmlns:a16="http://schemas.microsoft.com/office/drawing/2014/main" xmlns="" val="1732755619"/>
                    </a:ext>
                  </a:extLst>
                </a:gridCol>
                <a:gridCol w="5299951">
                  <a:extLst>
                    <a:ext uri="{9D8B030D-6E8A-4147-A177-3AD203B41FA5}">
                      <a16:colId xmlns:a16="http://schemas.microsoft.com/office/drawing/2014/main" xmlns="" val="2183659177"/>
                    </a:ext>
                  </a:extLst>
                </a:gridCol>
              </a:tblGrid>
              <a:tr h="548263">
                <a:tc>
                  <a:txBody>
                    <a:bodyPr/>
                    <a:lstStyle/>
                    <a:p>
                      <a:r>
                        <a:rPr lang="hu-HU" sz="20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Pontérték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697044"/>
                  </a:ext>
                </a:extLst>
              </a:tr>
              <a:tr h="960600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Karbamid műtrágya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azonnali bedolgozása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vagy inhibitor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 alkalmazása a kijuttatás során.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ammónia-emisszió csökkentése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014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Talajkondicionáló, növénykondicionáló 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vagy </a:t>
                      </a:r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N-megkötő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 készítmények alkalmazása (szántóterület legalább 50%-án).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talajok szervesanyag-készletének helyreállítása, javuló talajpotenciál és kevesebb ammónia-emisszió 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110889"/>
                  </a:ext>
                </a:extLst>
              </a:tr>
              <a:tr h="706002">
                <a:tc>
                  <a:txBody>
                    <a:bodyPr/>
                    <a:lstStyle/>
                    <a:p>
                      <a:r>
                        <a:rPr lang="hu-HU" sz="2000" b="0" dirty="0">
                          <a:solidFill>
                            <a:srgbClr val="FF0000"/>
                          </a:solidFill>
                        </a:rPr>
                        <a:t>Mikrobiológiai 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</a:rPr>
                        <a:t>készítmények alkalmazása (szántóterület legalább 50%-án).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>
                          <a:effectLst/>
                        </a:rPr>
                        <a:t>talajok szervesanyag-készletének helyreállítása, javuló talajpotenciál</a:t>
                      </a:r>
                      <a:r>
                        <a:rPr lang="hu-HU" sz="2000" kern="1200" baseline="0" dirty="0">
                          <a:effectLst/>
                        </a:rPr>
                        <a:t> és</a:t>
                      </a:r>
                      <a:r>
                        <a:rPr lang="hu-HU" sz="2000" kern="1200" dirty="0">
                          <a:effectLst/>
                        </a:rPr>
                        <a:t> </a:t>
                      </a:r>
                      <a:r>
                        <a:rPr lang="hu-HU" sz="2000" kern="1200" dirty="0" err="1">
                          <a:effectLst/>
                        </a:rPr>
                        <a:t>talaj-biodiverzitás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0891">
                <a:tc>
                  <a:txBody>
                    <a:bodyPr/>
                    <a:lstStyle/>
                    <a:p>
                      <a:r>
                        <a:rPr lang="hu-HU" sz="2000" b="0" kern="1200" dirty="0">
                          <a:solidFill>
                            <a:srgbClr val="FF0000"/>
                          </a:solidFill>
                          <a:effectLst/>
                        </a:rPr>
                        <a:t>Forgatás nélküli </a:t>
                      </a:r>
                      <a:r>
                        <a:rPr lang="hu-HU" sz="2000" b="0" kern="1200" dirty="0">
                          <a:solidFill>
                            <a:schemeClr val="tx1"/>
                          </a:solidFill>
                          <a:effectLst/>
                        </a:rPr>
                        <a:t>művelésmód</a:t>
                      </a:r>
                      <a:r>
                        <a:rPr lang="hu-HU" sz="20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szűkített növényvédőszer használattal.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talajok szénkészletének megőrzése, szántóterületek ÜHG emissziójának csökkentése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68421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54000" y="1102650"/>
            <a:ext cx="5338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SZÁNTÓN 2.</a:t>
            </a:r>
          </a:p>
        </p:txBody>
      </p:sp>
      <p:pic>
        <p:nvPicPr>
          <p:cNvPr id="9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73558" y="390461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</a:t>
            </a:r>
            <a:r>
              <a:rPr lang="hu-HU" sz="4000" dirty="0"/>
              <a:t>Új KAP I. pillér: </a:t>
            </a:r>
            <a:r>
              <a:rPr lang="hu-HU" sz="4000" dirty="0" err="1"/>
              <a:t>Agro</a:t>
            </a:r>
            <a:r>
              <a:rPr lang="hu-HU" sz="4000" dirty="0"/>
              <a:t>-ökológiai Program (AÖP) 4.</a:t>
            </a:r>
          </a:p>
        </p:txBody>
      </p:sp>
    </p:spTree>
    <p:extLst>
      <p:ext uri="{BB962C8B-B14F-4D97-AF65-F5344CB8AC3E}">
        <p14:creationId xmlns:p14="http://schemas.microsoft.com/office/powerpoint/2010/main" val="221107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958001"/>
              </p:ext>
            </p:extLst>
          </p:nvPr>
        </p:nvGraphicFramePr>
        <p:xfrm>
          <a:off x="369215" y="2344047"/>
          <a:ext cx="11434858" cy="40013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64145">
                  <a:extLst>
                    <a:ext uri="{9D8B030D-6E8A-4147-A177-3AD203B41FA5}">
                      <a16:colId xmlns:a16="http://schemas.microsoft.com/office/drawing/2014/main" xmlns="" val="1048652492"/>
                    </a:ext>
                  </a:extLst>
                </a:gridCol>
                <a:gridCol w="1275562">
                  <a:extLst>
                    <a:ext uri="{9D8B030D-6E8A-4147-A177-3AD203B41FA5}">
                      <a16:colId xmlns:a16="http://schemas.microsoft.com/office/drawing/2014/main" xmlns="" val="1732755619"/>
                    </a:ext>
                  </a:extLst>
                </a:gridCol>
                <a:gridCol w="5195151">
                  <a:extLst>
                    <a:ext uri="{9D8B030D-6E8A-4147-A177-3AD203B41FA5}">
                      <a16:colId xmlns:a16="http://schemas.microsoft.com/office/drawing/2014/main" xmlns="" val="2183659177"/>
                    </a:ext>
                  </a:extLst>
                </a:gridCol>
              </a:tblGrid>
              <a:tr h="587567">
                <a:tc>
                  <a:txBody>
                    <a:bodyPr/>
                    <a:lstStyle/>
                    <a:p>
                      <a:r>
                        <a:rPr lang="hu-HU" sz="20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Pontérték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697044"/>
                  </a:ext>
                </a:extLst>
              </a:tr>
              <a:tr h="980570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Az üzem gyepterületeinek megőrzése </a:t>
                      </a:r>
                      <a:r>
                        <a:rPr lang="hu-HU" sz="2000" kern="1200" dirty="0">
                          <a:solidFill>
                            <a:srgbClr val="FF0000"/>
                          </a:solidFill>
                          <a:effectLst/>
                        </a:rPr>
                        <a:t>tábla szinten </a:t>
                      </a:r>
                      <a:r>
                        <a:rPr lang="hu-HU" sz="2000" kern="1200" dirty="0">
                          <a:effectLst/>
                        </a:rPr>
                        <a:t>az előző évi állandó gyepterületekhez viszonyítva. (nem </a:t>
                      </a:r>
                      <a:r>
                        <a:rPr lang="hu-HU" sz="2000" kern="1200" dirty="0" err="1">
                          <a:effectLst/>
                        </a:rPr>
                        <a:t>Natura</a:t>
                      </a:r>
                      <a:r>
                        <a:rPr lang="hu-HU" sz="2000" kern="1200" dirty="0">
                          <a:effectLst/>
                        </a:rPr>
                        <a:t> 2000 gyepeken)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fokozott szénmegkötés</a:t>
                      </a:r>
                      <a:r>
                        <a:rPr lang="hu-HU" sz="2000" kern="1200" baseline="0" dirty="0">
                          <a:effectLst/>
                        </a:rPr>
                        <a:t> </a:t>
                      </a:r>
                      <a:r>
                        <a:rPr lang="hu-HU" sz="2000" kern="1200" dirty="0">
                          <a:effectLst/>
                        </a:rPr>
                        <a:t>a mezőgazdasági területeken, </a:t>
                      </a:r>
                      <a:r>
                        <a:rPr lang="hu-HU" sz="2000" kern="1200" dirty="0" err="1">
                          <a:effectLst/>
                        </a:rPr>
                        <a:t>biodiverzitás</a:t>
                      </a:r>
                      <a:r>
                        <a:rPr lang="hu-HU" sz="2000" kern="1200" dirty="0">
                          <a:effectLst/>
                        </a:rPr>
                        <a:t> megőrzése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7581"/>
                  </a:ext>
                </a:extLst>
              </a:tr>
              <a:tr h="708376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Pásztoroló vagy szakaszos legeltetés a gyepterület legalább 50 %-án legeltetési terv készítése mellett (minden gyepen)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túllegeltetés elkerülése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568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Extenzív gyepek legalább évi egyszeri kaszálása (nem </a:t>
                      </a:r>
                      <a:r>
                        <a:rPr lang="hu-HU" sz="2000" kern="1200" dirty="0" err="1">
                          <a:effectLst/>
                        </a:rPr>
                        <a:t>Natura</a:t>
                      </a:r>
                      <a:r>
                        <a:rPr lang="hu-HU" sz="2000" kern="1200" dirty="0">
                          <a:effectLst/>
                        </a:rPr>
                        <a:t> 2000 gyepeken)</a:t>
                      </a:r>
                      <a:endParaRPr lang="hu-HU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becserjésedés</a:t>
                      </a:r>
                      <a:r>
                        <a:rPr lang="hu-HU" sz="2000" baseline="0" dirty="0"/>
                        <a:t> elkerülése, megfelelő fajösszetétel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r>
                        <a:rPr lang="hu-HU" sz="2000" kern="1200" dirty="0">
                          <a:effectLst/>
                        </a:rPr>
                        <a:t>Kizárólag alternáló kasza használata (minden gyepen)</a:t>
                      </a:r>
                      <a:endParaRPr lang="hu-HU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Ízeltlábúak,</a:t>
                      </a:r>
                      <a:r>
                        <a:rPr lang="hu-HU" sz="2000" baseline="0" dirty="0"/>
                        <a:t> kisebb fajok védelme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9382" y="1410347"/>
            <a:ext cx="5338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GYEPEN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10109041" y="390164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5575" y="138545"/>
            <a:ext cx="11774155" cy="1210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 ÚJ KAP I. pillér: </a:t>
            </a:r>
            <a:r>
              <a:rPr lang="hu-HU" sz="4000" dirty="0" err="1"/>
              <a:t>Agro</a:t>
            </a:r>
            <a:r>
              <a:rPr lang="hu-HU" sz="4000" dirty="0"/>
              <a:t>-ökológiai Program (AÖP) 5.</a:t>
            </a:r>
          </a:p>
        </p:txBody>
      </p:sp>
    </p:spTree>
    <p:extLst>
      <p:ext uri="{BB962C8B-B14F-4D97-AF65-F5344CB8AC3E}">
        <p14:creationId xmlns:p14="http://schemas.microsoft.com/office/powerpoint/2010/main" val="372487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330853"/>
              </p:ext>
            </p:extLst>
          </p:nvPr>
        </p:nvGraphicFramePr>
        <p:xfrm>
          <a:off x="315780" y="1641127"/>
          <a:ext cx="11613950" cy="47516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5930">
                  <a:extLst>
                    <a:ext uri="{9D8B030D-6E8A-4147-A177-3AD203B41FA5}">
                      <a16:colId xmlns:a16="http://schemas.microsoft.com/office/drawing/2014/main" xmlns="" val="1048652492"/>
                    </a:ext>
                  </a:extLst>
                </a:gridCol>
                <a:gridCol w="872359">
                  <a:extLst>
                    <a:ext uri="{9D8B030D-6E8A-4147-A177-3AD203B41FA5}">
                      <a16:colId xmlns:a16="http://schemas.microsoft.com/office/drawing/2014/main" xmlns="" val="1732755619"/>
                    </a:ext>
                  </a:extLst>
                </a:gridCol>
                <a:gridCol w="5255661">
                  <a:extLst>
                    <a:ext uri="{9D8B030D-6E8A-4147-A177-3AD203B41FA5}">
                      <a16:colId xmlns:a16="http://schemas.microsoft.com/office/drawing/2014/main" xmlns="" val="2183659177"/>
                    </a:ext>
                  </a:extLst>
                </a:gridCol>
              </a:tblGrid>
              <a:tr h="335511">
                <a:tc>
                  <a:txBody>
                    <a:bodyPr/>
                    <a:lstStyle/>
                    <a:p>
                      <a:r>
                        <a:rPr lang="hu-HU" sz="1600" dirty="0"/>
                        <a:t>Gyakorlat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/>
                        <a:t>Pont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Környezeti előny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697044"/>
                  </a:ext>
                </a:extLst>
              </a:tr>
              <a:tr h="317460">
                <a:tc>
                  <a:txBody>
                    <a:bodyPr/>
                    <a:lstStyle/>
                    <a:p>
                      <a:r>
                        <a:rPr lang="hu-HU" sz="1600" b="0" kern="1200" dirty="0" err="1">
                          <a:solidFill>
                            <a:srgbClr val="FF0000"/>
                          </a:solidFill>
                          <a:effectLst/>
                        </a:rPr>
                        <a:t>Mikroöntözési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technológiák alkalmazása</a:t>
                      </a:r>
                      <a:r>
                        <a:rPr lang="hu-HU" sz="16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(ültetvényterület legalább 50%-án)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  <a:endParaRPr lang="hu-H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effectLst/>
                        </a:rPr>
                        <a:t>vízkészletek fenntartható használata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7581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r>
                        <a:rPr lang="hu-HU" sz="1600" b="0" dirty="0">
                          <a:solidFill>
                            <a:srgbClr val="FF0000"/>
                          </a:solidFill>
                        </a:rPr>
                        <a:t>Méhbarát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növényvédelem (szerválasztás).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beporzók helyzetének javítása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627623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Engedélyezett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biológiai ágensek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alkalmazása.</a:t>
                      </a: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(ültetvényterület legalább 50%-án).</a:t>
                      </a:r>
                      <a:endParaRPr lang="hu-HU" sz="16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effectLst/>
                        </a:rPr>
                        <a:t>növényvédőszerek használat csökkentése a nem ökológiai művelés alatt álló ültetvényterületekben is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1477812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Talajkondicionáló, növénykondicionáló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vagy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N-megkötő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 készítmények alkalmazása </a:t>
                      </a: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(ültetvényterület legalább 50%-án).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effectLst/>
                        </a:rPr>
                        <a:t>talajok szervesanyag-készletének helyreállítása, javuló talajpotenciál és </a:t>
                      </a:r>
                      <a:r>
                        <a:rPr lang="hu-HU" sz="1600" kern="1200" dirty="0" err="1">
                          <a:effectLst/>
                        </a:rPr>
                        <a:t>talaj-biodiverzitás</a:t>
                      </a:r>
                      <a:r>
                        <a:rPr lang="hu-HU" sz="1600" kern="1200" dirty="0">
                          <a:effectLst/>
                        </a:rPr>
                        <a:t>, ammónia-emisszió 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402581"/>
                  </a:ext>
                </a:extLst>
              </a:tr>
              <a:tr h="58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</a:rPr>
                        <a:t>Mikrobiológiai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 készítmények alkalmazása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(ültetvényterület legalább 50%-án).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talajok szervesanyag-készletének helyreállítása, javuló talajpotenciál</a:t>
                      </a:r>
                      <a:r>
                        <a:rPr lang="hu-HU" sz="1600" kern="1200" baseline="0" dirty="0">
                          <a:effectLst/>
                        </a:rPr>
                        <a:t> és</a:t>
                      </a:r>
                      <a:r>
                        <a:rPr lang="hu-HU" sz="1600" kern="1200" dirty="0">
                          <a:effectLst/>
                        </a:rPr>
                        <a:t> </a:t>
                      </a:r>
                      <a:r>
                        <a:rPr lang="hu-HU" sz="1600" kern="1200" dirty="0" err="1">
                          <a:effectLst/>
                        </a:rPr>
                        <a:t>talaj-biodiverzitás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Ültetvények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talajtakarása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mulcsozással, egyéves sorköztakaró növények termesztésével (12% alatti lejtésű területeken).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talajok szénmegkötő képessége, védelem az erózió káros hatásaitól, talajnedvesség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34380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Ültetvények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talajtakarása évelő kultúrák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fenntartásával, gyepesítéssel.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talajok szénmegkötő képessége, védelem az erózió káros hatásaitól, talajnedvesség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3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Karbamid műtrágya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azonnali bedolgozása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600" b="0" kern="1200" dirty="0">
                          <a:solidFill>
                            <a:srgbClr val="FF0000"/>
                          </a:solidFill>
                          <a:effectLst/>
                        </a:rPr>
                        <a:t>vagy inhibitor </a:t>
                      </a:r>
                      <a:r>
                        <a:rPr lang="hu-HU" sz="1600" b="0" kern="1200" dirty="0">
                          <a:solidFill>
                            <a:schemeClr val="tx1"/>
                          </a:solidFill>
                          <a:effectLst/>
                        </a:rPr>
                        <a:t>alkalmazása.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effectLst/>
                        </a:rPr>
                        <a:t>ammónia-emisszió csökkentése</a:t>
                      </a:r>
                      <a:endParaRPr lang="hu-HU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890" y="1115445"/>
            <a:ext cx="7535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Választható gyakorlatok </a:t>
            </a:r>
            <a:r>
              <a:rPr lang="hu-HU" sz="2600" b="1" u="sng" dirty="0"/>
              <a:t>ÜLTETVÉNYEKBEN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91195" y="387219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 </a:t>
            </a:r>
            <a:r>
              <a:rPr lang="hu-HU" sz="4000" dirty="0"/>
              <a:t>Új KAP I. pillér: </a:t>
            </a:r>
            <a:r>
              <a:rPr lang="hu-HU" sz="4000" dirty="0" err="1"/>
              <a:t>Agro</a:t>
            </a:r>
            <a:r>
              <a:rPr lang="hu-HU" sz="4000" dirty="0"/>
              <a:t>-ökológiai Program (AÖP) 6.</a:t>
            </a:r>
          </a:p>
        </p:txBody>
      </p:sp>
    </p:spTree>
    <p:extLst>
      <p:ext uri="{BB962C8B-B14F-4D97-AF65-F5344CB8AC3E}">
        <p14:creationId xmlns:p14="http://schemas.microsoft.com/office/powerpoint/2010/main" val="228141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hoz a „zöld felépítmény” a gyakorlatban?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7247" y="1303987"/>
            <a:ext cx="11353800" cy="4351338"/>
          </a:xfrm>
        </p:spPr>
        <p:txBody>
          <a:bodyPr>
            <a:normAutofit/>
          </a:bodyPr>
          <a:lstStyle/>
          <a:p>
            <a:r>
              <a:rPr lang="hu-HU" dirty="0"/>
              <a:t>Mi a jelentősége a támogatható terület kibővítésének (AÖT)?</a:t>
            </a:r>
          </a:p>
          <a:p>
            <a:endParaRPr lang="hu-HU" dirty="0"/>
          </a:p>
          <a:p>
            <a:r>
              <a:rPr lang="hu-HU" dirty="0"/>
              <a:t>Miben más az AÖP, mint a zöldítés? Mennyiben különbözik az </a:t>
            </a:r>
            <a:r>
              <a:rPr lang="hu-HU" dirty="0" err="1"/>
              <a:t>AKG-tól</a:t>
            </a:r>
            <a:r>
              <a:rPr lang="hu-HU" dirty="0"/>
              <a:t>?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Ugyanazon termelő részt vehet-e egyszerre </a:t>
            </a:r>
            <a:r>
              <a:rPr lang="hu-HU" dirty="0" err="1"/>
              <a:t>AKG-ban</a:t>
            </a:r>
            <a:r>
              <a:rPr lang="hu-HU" dirty="0"/>
              <a:t> és </a:t>
            </a:r>
            <a:r>
              <a:rPr lang="hu-HU" dirty="0" err="1"/>
              <a:t>AÖP-ben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/>
              <a:t>Az egyes AÖP választható gyakorlatok mögött milyen szakpolitikai célok húzódnak, s hogyan fogja mindez a gazdálkodás eredményességét javítani akár már középtávon?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839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18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>
            <a:normAutofit/>
          </a:bodyPr>
          <a:lstStyle/>
          <a:p>
            <a:r>
              <a:rPr lang="hu-HU" sz="4000" dirty="0"/>
              <a:t>Új KAP (2023-2027) erősödő 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105814"/>
            <a:ext cx="11504429" cy="55760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11671695" cy="1333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Új KAP Stratégiai Terv beavatkozás típusai 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8823112"/>
              </p:ext>
            </p:extLst>
          </p:nvPr>
        </p:nvGraphicFramePr>
        <p:xfrm>
          <a:off x="297711" y="1137684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</p:spTree>
    <p:extLst>
      <p:ext uri="{BB962C8B-B14F-4D97-AF65-F5344CB8AC3E}">
        <p14:creationId xmlns:p14="http://schemas.microsoft.com/office/powerpoint/2010/main" val="2176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6"/>
            <a:ext cx="10515600" cy="877166"/>
          </a:xfrm>
        </p:spPr>
        <p:txBody>
          <a:bodyPr>
            <a:normAutofit/>
          </a:bodyPr>
          <a:lstStyle/>
          <a:p>
            <a:r>
              <a:rPr lang="hu-HU" sz="4000" dirty="0"/>
              <a:t>Környezeti szükségletek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7819549"/>
              </p:ext>
            </p:extLst>
          </p:nvPr>
        </p:nvGraphicFramePr>
        <p:xfrm>
          <a:off x="542421" y="1124262"/>
          <a:ext cx="10193312" cy="589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96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726"/>
    </mc:Choice>
    <mc:Fallback xmlns="">
      <p:transition spd="slow" advClick="0" advTm="367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725" y="0"/>
            <a:ext cx="11640608" cy="1325563"/>
          </a:xfrm>
        </p:spPr>
        <p:txBody>
          <a:bodyPr>
            <a:normAutofit/>
          </a:bodyPr>
          <a:lstStyle/>
          <a:p>
            <a:r>
              <a:rPr lang="hu-HU" sz="4000" dirty="0"/>
              <a:t>Új KAP (2023-2027) I-II. pillér zöld intézkedések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62467" y="1168400"/>
          <a:ext cx="11590866" cy="534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03564" y="5879642"/>
            <a:ext cx="10510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AKIS (képzés, szaktanácsadás, innováció), együttműködések, KAP Zöld Támogató Hálózat</a:t>
            </a:r>
          </a:p>
        </p:txBody>
      </p:sp>
    </p:spTree>
    <p:extLst>
      <p:ext uri="{BB962C8B-B14F-4D97-AF65-F5344CB8AC3E}">
        <p14:creationId xmlns:p14="http://schemas.microsoft.com/office/powerpoint/2010/main" val="9918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921"/>
    </mc:Choice>
    <mc:Fallback xmlns="">
      <p:transition spd="slow" advClick="0" advTm="379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745" y="1173018"/>
            <a:ext cx="11453091" cy="50039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Uniós rendelettervezet ad rá lehetőséget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HMKÁ előírások, AÖP, Natura 2000 előírások, területpihentetés, stb. miatt </a:t>
            </a:r>
            <a:r>
              <a:rPr lang="hu-HU" sz="2600" b="1" dirty="0"/>
              <a:t>a „régi” alapfogalomnak nem megfelelő</a:t>
            </a:r>
            <a:r>
              <a:rPr lang="hu-HU" sz="2600" dirty="0"/>
              <a:t>, </a:t>
            </a:r>
            <a:r>
              <a:rPr lang="hu-HU" sz="2600" b="1" dirty="0"/>
              <a:t>de értékes területek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Hazai megközelítés: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hu-HU" sz="2600" dirty="0"/>
              <a:t>Jelenleg nem támogatott, de </a:t>
            </a:r>
            <a:r>
              <a:rPr lang="hu-HU" sz="2600" dirty="0" err="1"/>
              <a:t>agro</a:t>
            </a:r>
            <a:r>
              <a:rPr lang="hu-HU" sz="2600" dirty="0"/>
              <a:t>-ökológiai szempontból értékes biotópok (vizenyős területek, fasorok, stb.) bevonása.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hu-HU" sz="2600" dirty="0"/>
              <a:t>Jelenleg támogatott területen új </a:t>
            </a:r>
            <a:r>
              <a:rPr lang="hu-HU" sz="2600" dirty="0" err="1"/>
              <a:t>agro</a:t>
            </a:r>
            <a:r>
              <a:rPr lang="hu-HU" sz="2600" dirty="0"/>
              <a:t>-ökológiai területek létrehozása.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b="1" dirty="0"/>
              <a:t>Jogszerű földhasználat!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S</a:t>
            </a:r>
            <a:r>
              <a:rPr lang="es-ES_tradnl" sz="2600" dirty="0"/>
              <a:t>egíti az </a:t>
            </a:r>
            <a:r>
              <a:rPr lang="hu-HU" sz="2600" dirty="0"/>
              <a:t>ú</a:t>
            </a:r>
            <a:r>
              <a:rPr lang="es-ES_tradnl" sz="2600" dirty="0"/>
              <a:t>j </a:t>
            </a:r>
            <a:r>
              <a:rPr lang="hu-HU" sz="2600" dirty="0"/>
              <a:t>z</a:t>
            </a:r>
            <a:r>
              <a:rPr lang="es-ES_tradnl" sz="2600" dirty="0"/>
              <a:t>öld </a:t>
            </a:r>
            <a:r>
              <a:rPr lang="hu-HU" sz="2600" dirty="0"/>
              <a:t>elvárásoknak való megfelelésben is.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A </a:t>
            </a:r>
            <a:r>
              <a:rPr lang="es-ES_tradnl" sz="2600" dirty="0" err="1"/>
              <a:t>gazdáknak</a:t>
            </a:r>
            <a:r>
              <a:rPr lang="es-ES_tradnl" sz="2600" dirty="0"/>
              <a:t> </a:t>
            </a:r>
            <a:r>
              <a:rPr lang="es-ES_tradnl" sz="2600" dirty="0" err="1"/>
              <a:t>nem</a:t>
            </a:r>
            <a:r>
              <a:rPr lang="es-ES_tradnl" sz="2600" dirty="0"/>
              <a:t> </a:t>
            </a:r>
            <a:r>
              <a:rPr lang="es-ES_tradnl" sz="2600" dirty="0" err="1"/>
              <a:t>lesz</a:t>
            </a:r>
            <a:r>
              <a:rPr lang="es-ES_tradnl" sz="2600" dirty="0"/>
              <a:t> </a:t>
            </a:r>
            <a:r>
              <a:rPr lang="es-ES_tradnl" sz="2600" dirty="0" err="1"/>
              <a:t>érdekük</a:t>
            </a:r>
            <a:r>
              <a:rPr lang="es-ES_tradnl" sz="2600" dirty="0"/>
              <a:t> </a:t>
            </a:r>
            <a:r>
              <a:rPr lang="es-ES_tradnl" sz="2600" dirty="0" err="1"/>
              <a:t>ezeket</a:t>
            </a:r>
            <a:r>
              <a:rPr lang="es-ES_tradnl" sz="2600" dirty="0"/>
              <a:t> </a:t>
            </a:r>
            <a:r>
              <a:rPr lang="hu-HU" sz="2600" dirty="0"/>
              <a:t>a területeket </a:t>
            </a:r>
            <a:r>
              <a:rPr lang="es-ES_tradnl" sz="2600" dirty="0"/>
              <a:t>szántóvá alakítani, illetve új területeken alakulhatnak ki tájképi, nem termelő elemek</a:t>
            </a:r>
            <a:r>
              <a:rPr lang="hu-HU" sz="2600" dirty="0"/>
              <a:t> (vízmegtartás és talajkímélés)</a:t>
            </a:r>
            <a:r>
              <a:rPr lang="es-ES_tradnl" sz="2600" dirty="0"/>
              <a:t>. </a:t>
            </a:r>
            <a:endParaRPr lang="hu-HU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600" dirty="0"/>
              <a:t>A felszínborítási adatbázisok alapján, figyelembe véve a tulajdonosi, illetve földhasználati jogosultságok heterogenitását is, a várható területnövek</a:t>
            </a:r>
            <a:r>
              <a:rPr lang="hu-HU" sz="2600" dirty="0" err="1"/>
              <a:t>edés</a:t>
            </a:r>
            <a:r>
              <a:rPr lang="es-ES_tradnl" sz="2600" dirty="0"/>
              <a:t> 100.000 h</a:t>
            </a:r>
            <a:r>
              <a:rPr lang="hu-HU" sz="2600" dirty="0" err="1"/>
              <a:t>ektár</a:t>
            </a:r>
            <a:r>
              <a:rPr lang="es-ES_tradnl" sz="2600" dirty="0"/>
              <a:t> körül valószínűsíthető.</a:t>
            </a:r>
            <a:endParaRPr lang="hu-HU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6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0134" y="23532"/>
            <a:ext cx="10515600" cy="115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/>
              <a:t>Új KAP I-II. pillér: Támogatható terület bővítése (AÖT)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10110276" y="408212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698"/>
    </mc:Choice>
    <mc:Fallback xmlns="">
      <p:transition spd="slow" advClick="0" advTm="76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9454" y="1163368"/>
            <a:ext cx="11443855" cy="501359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Meg kell felelni a gazdálkodási követelményeknek (</a:t>
            </a:r>
            <a:r>
              <a:rPr lang="hu-HU" sz="2600" b="1" dirty="0"/>
              <a:t>JFGK </a:t>
            </a:r>
            <a:r>
              <a:rPr lang="hu-HU" sz="2600" dirty="0"/>
              <a:t>– 11 darab) és a földterület helyes mezőgazdasági és környezeti állapotára (</a:t>
            </a:r>
            <a:r>
              <a:rPr lang="hu-HU" sz="2600" b="1" dirty="0"/>
              <a:t>HMKÁ </a:t>
            </a:r>
            <a:r>
              <a:rPr lang="hu-HU" sz="2600" dirty="0"/>
              <a:t>– 9 darab) vonatkozó elvárásoknak.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A zöldítés korábbi elemei közül az </a:t>
            </a:r>
            <a:r>
              <a:rPr lang="hu-HU" sz="2600" b="1" dirty="0"/>
              <a:t>állandó gyepterületek</a:t>
            </a:r>
            <a:r>
              <a:rPr lang="hu-HU" sz="2600" dirty="0"/>
              <a:t> </a:t>
            </a:r>
            <a:r>
              <a:rPr lang="hu-HU" sz="2600" b="1" dirty="0"/>
              <a:t>fenntartása</a:t>
            </a:r>
            <a:r>
              <a:rPr lang="hu-HU" sz="2600" dirty="0"/>
              <a:t>, a </a:t>
            </a:r>
            <a:r>
              <a:rPr lang="hu-HU" sz="2600" b="1" dirty="0"/>
              <a:t>terménydiverzifikáció/vetésforgó</a:t>
            </a:r>
            <a:r>
              <a:rPr lang="hu-HU" sz="2600" dirty="0"/>
              <a:t> és az </a:t>
            </a:r>
            <a:r>
              <a:rPr lang="hu-HU" sz="2600" b="1" dirty="0"/>
              <a:t>ökológiai fókuszterületek (EFA) kijelölése </a:t>
            </a:r>
            <a:r>
              <a:rPr lang="hu-HU" sz="2600" dirty="0"/>
              <a:t>beolvadnak az alapfeltételek közé.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A zöldítés elemei a korábbi 30%-tól eltérően </a:t>
            </a:r>
            <a:r>
              <a:rPr lang="hu-HU" sz="2600" b="1" dirty="0"/>
              <a:t>az összes közvetlen támogatás és területalapú vidékfejlesztési kifizetés előfeltételévé válnak.</a:t>
            </a:r>
            <a:endParaRPr lang="hu-HU" sz="26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b="1" dirty="0"/>
              <a:t>Új elemek: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Foszfátok diffúz szennyezése elleni intézkedések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Vizes élőhelyek és tőzeglápok védelme </a:t>
            </a:r>
            <a:r>
              <a:rPr lang="hu-HU" sz="2600" i="1" dirty="0"/>
              <a:t>(HMKÁ 2 – leghamarabb 2024-től)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600" dirty="0"/>
              <a:t>Fenntartható növényvédőszer-használat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0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3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20134" y="157018"/>
            <a:ext cx="10515600" cy="1191853"/>
          </a:xfrm>
        </p:spPr>
        <p:txBody>
          <a:bodyPr>
            <a:normAutofit/>
          </a:bodyPr>
          <a:lstStyle/>
          <a:p>
            <a:r>
              <a:rPr lang="hu-HU" sz="4000" dirty="0"/>
              <a:t>Új KAP I-II. pillér: Kiterjesztett </a:t>
            </a:r>
            <a:r>
              <a:rPr lang="hu-HU" sz="4000" dirty="0" err="1"/>
              <a:t>kondícionalitás</a:t>
            </a:r>
            <a:r>
              <a:rPr lang="hu-HU" sz="4000" dirty="0"/>
              <a:t> 1.</a:t>
            </a:r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62573" y="450187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2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Új KAP I-II. pillér: Kiterjesztett </a:t>
            </a:r>
            <a:r>
              <a:rPr lang="hu-HU" sz="4000" dirty="0" err="1"/>
              <a:t>kondícionalitás</a:t>
            </a:r>
            <a:r>
              <a:rPr lang="hu-HU" sz="4000" dirty="0"/>
              <a:t>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4715" y="1450693"/>
            <a:ext cx="10919085" cy="472627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2800" u="sng" dirty="0"/>
              <a:t>Éghajlatváltozás</a:t>
            </a:r>
          </a:p>
          <a:p>
            <a:pPr algn="just"/>
            <a:r>
              <a:rPr lang="hu-HU" sz="2400" dirty="0"/>
              <a:t>HMKÁ </a:t>
            </a:r>
            <a:r>
              <a:rPr lang="en-US" sz="2400" dirty="0"/>
              <a:t>1 - </a:t>
            </a:r>
            <a:r>
              <a:rPr lang="en-US" sz="2400" dirty="0" err="1"/>
              <a:t>Állandó</a:t>
            </a:r>
            <a:r>
              <a:rPr lang="en-US" sz="2400" dirty="0"/>
              <a:t> </a:t>
            </a:r>
            <a:r>
              <a:rPr lang="en-US" sz="2400" dirty="0" err="1"/>
              <a:t>gyepterületek</a:t>
            </a:r>
            <a:r>
              <a:rPr lang="en-US" sz="2400" dirty="0"/>
              <a:t> </a:t>
            </a:r>
            <a:r>
              <a:rPr lang="en-US" sz="2400" dirty="0" err="1"/>
              <a:t>megőrzése</a:t>
            </a:r>
            <a:r>
              <a:rPr lang="en-US" sz="2400" dirty="0"/>
              <a:t> </a:t>
            </a:r>
            <a:r>
              <a:rPr lang="en-US" sz="2400" dirty="0" err="1"/>
              <a:t>tagállami</a:t>
            </a:r>
            <a:r>
              <a:rPr lang="en-US" sz="2400" dirty="0"/>
              <a:t> </a:t>
            </a:r>
            <a:r>
              <a:rPr lang="en-US" sz="2400" dirty="0" err="1"/>
              <a:t>szinten</a:t>
            </a:r>
            <a:endParaRPr lang="hu-HU" sz="2000" dirty="0">
              <a:ea typeface="Calibri"/>
              <a:cs typeface="Calibri"/>
            </a:endParaRPr>
          </a:p>
          <a:p>
            <a:pPr algn="just"/>
            <a:r>
              <a:rPr lang="hu-HU" sz="2400" dirty="0">
                <a:solidFill>
                  <a:srgbClr val="FF0000"/>
                </a:solidFill>
              </a:rPr>
              <a:t>HMKÁ </a:t>
            </a:r>
            <a:r>
              <a:rPr lang="en-US" sz="2400" dirty="0">
                <a:solidFill>
                  <a:srgbClr val="FF0000"/>
                </a:solidFill>
              </a:rPr>
              <a:t>2 - A </a:t>
            </a:r>
            <a:r>
              <a:rPr lang="en-US" sz="2400" dirty="0" err="1">
                <a:solidFill>
                  <a:srgbClr val="FF0000"/>
                </a:solidFill>
              </a:rPr>
              <a:t>vizes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élőhelyek</a:t>
            </a:r>
            <a:r>
              <a:rPr lang="en-US" sz="2400" dirty="0">
                <a:solidFill>
                  <a:srgbClr val="FF0000"/>
                </a:solidFill>
              </a:rPr>
              <a:t> és a </a:t>
            </a:r>
            <a:r>
              <a:rPr lang="en-US" sz="2400" dirty="0" err="1">
                <a:solidFill>
                  <a:srgbClr val="FF0000"/>
                </a:solidFill>
              </a:rPr>
              <a:t>tőzegláp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minimális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védelme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megőrzése</a:t>
            </a:r>
            <a:r>
              <a:rPr lang="hu-HU" sz="2400" dirty="0">
                <a:solidFill>
                  <a:srgbClr val="FF0000"/>
                </a:solidFill>
              </a:rPr>
              <a:t> (2025-től)</a:t>
            </a:r>
          </a:p>
          <a:p>
            <a:pPr algn="just"/>
            <a:r>
              <a:rPr lang="hu-HU" sz="2400" dirty="0"/>
              <a:t>HMKÁ </a:t>
            </a:r>
            <a:r>
              <a:rPr lang="en-US" sz="2400" dirty="0"/>
              <a:t>3 - </a:t>
            </a:r>
            <a:r>
              <a:rPr lang="en-US" sz="2400" dirty="0" err="1"/>
              <a:t>Tarlóégetés</a:t>
            </a:r>
            <a:r>
              <a:rPr lang="en-US" sz="2400" dirty="0"/>
              <a:t> </a:t>
            </a:r>
            <a:r>
              <a:rPr lang="en-US" sz="2400" dirty="0" err="1"/>
              <a:t>tilalma</a:t>
            </a:r>
            <a:endParaRPr lang="hu-HU" sz="2000" dirty="0"/>
          </a:p>
          <a:p>
            <a:pPr marL="0" indent="0" algn="just">
              <a:buNone/>
            </a:pPr>
            <a:r>
              <a:rPr lang="hu-HU" sz="2400" u="sng" dirty="0"/>
              <a:t>Víz</a:t>
            </a:r>
          </a:p>
          <a:p>
            <a:pPr algn="just"/>
            <a:r>
              <a:rPr lang="hu-HU" sz="2400" dirty="0">
                <a:solidFill>
                  <a:srgbClr val="FF0000"/>
                </a:solidFill>
              </a:rPr>
              <a:t>JFGK 1 - vízkészletek védelmére vonatkozó szabályozás, illetve a foszfátok diffúz szennyező forrásainak ellenőrzésére vonatkozó kötelező követelmények </a:t>
            </a:r>
          </a:p>
          <a:p>
            <a:pPr algn="just"/>
            <a:r>
              <a:rPr lang="hu-HU" sz="2400" dirty="0"/>
              <a:t>JFGK 2 - a vizek mezőgazdasági eredetű </a:t>
            </a:r>
            <a:r>
              <a:rPr lang="hu-HU" sz="2400" dirty="0" err="1"/>
              <a:t>nitrátszennyezéssel</a:t>
            </a:r>
            <a:r>
              <a:rPr lang="hu-HU" sz="2400" dirty="0"/>
              <a:t> szembeni védelmére vonatkozó hazai szabályozás – Nitrát HMGY előírások</a:t>
            </a:r>
          </a:p>
          <a:p>
            <a:pPr lvl="0" algn="just"/>
            <a:r>
              <a:rPr lang="hu-HU" sz="2400" dirty="0"/>
              <a:t>HMKÁ 4 - vízvédelmi sávokra vonatkozó szabályozások</a:t>
            </a:r>
          </a:p>
          <a:p>
            <a:pPr marL="0" indent="0" algn="just">
              <a:buNone/>
            </a:pPr>
            <a:endParaRPr lang="hu-HU" sz="2000" dirty="0">
              <a:ea typeface="Calibri"/>
              <a:cs typeface="Calibri"/>
            </a:endParaRPr>
          </a:p>
          <a:p>
            <a:pPr lvl="0" algn="just"/>
            <a:endParaRPr lang="hu-HU" sz="2300" dirty="0"/>
          </a:p>
          <a:p>
            <a:pPr marL="0" indent="0" algn="just"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pic>
        <p:nvPicPr>
          <p:cNvPr id="4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855569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Új KAP I-II. pillér: Kiterjesztett </a:t>
            </a:r>
            <a:r>
              <a:rPr lang="hu-HU" sz="4000" dirty="0" err="1"/>
              <a:t>kondícionalitás</a:t>
            </a:r>
            <a:r>
              <a:rPr lang="hu-HU" sz="4000" dirty="0"/>
              <a:t>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6900" y="1310015"/>
            <a:ext cx="10919085" cy="515330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u="sng" dirty="0"/>
              <a:t>Talajvédelem és talajminőség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5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hu-HU" sz="2400" dirty="0">
                <a:solidFill>
                  <a:srgbClr val="FF0000"/>
                </a:solidFill>
              </a:rPr>
              <a:t>Talajvédelemre és az erózió megfékezésére vonatkozó termőhely-specifikus minimális földgazdálkodással kapcsolatos előírások</a:t>
            </a:r>
            <a:endParaRPr lang="hu-HU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6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hu-HU" sz="2400" dirty="0">
                <a:solidFill>
                  <a:srgbClr val="FF0000"/>
                </a:solidFill>
              </a:rPr>
              <a:t>Minimális talajborítás fenntartása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0000"/>
                </a:solidFill>
              </a:rPr>
              <a:t>Vetésváltási szabályok</a:t>
            </a:r>
            <a:endParaRPr lang="hu-HU" sz="2000" dirty="0">
              <a:solidFill>
                <a:srgbClr val="FF0000"/>
              </a:solidFill>
            </a:endParaRP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u="sng" dirty="0"/>
              <a:t>Biodiverzitás és tájkép </a:t>
            </a:r>
          </a:p>
          <a:p>
            <a:pPr marL="228600" lvl="1"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JFGK 3 - </a:t>
            </a:r>
            <a:r>
              <a:rPr lang="hu-HU" dirty="0" err="1"/>
              <a:t>Natura</a:t>
            </a:r>
            <a:r>
              <a:rPr lang="hu-HU" dirty="0"/>
              <a:t> 2000, vadon élő madarak védelmére vonatkozó hazai szabályozás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JFGK 4 - </a:t>
            </a:r>
            <a:r>
              <a:rPr lang="hu-HU" sz="2400" dirty="0" err="1"/>
              <a:t>Natura</a:t>
            </a:r>
            <a:r>
              <a:rPr lang="hu-HU" sz="2400" dirty="0"/>
              <a:t> 2000, </a:t>
            </a:r>
            <a:r>
              <a:rPr lang="hu-HU" sz="2400" dirty="0" err="1"/>
              <a:t>élőhelyvédelemre</a:t>
            </a:r>
            <a:r>
              <a:rPr lang="hu-HU" sz="2400" dirty="0"/>
              <a:t> vonatkozó hazai szabályozás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rgbClr val="FF0000"/>
                </a:solidFill>
              </a:rPr>
              <a:t>HMKÁ 8 - Nem termelő elemek fenntartása a szántóterületek bizonyos százalékán; védett táji elemek fenntartása, bokrok és sövények vágási tilalma a madarak költési és fészkelési időszakában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HMKÁ 9 - </a:t>
            </a:r>
            <a:r>
              <a:rPr lang="hu-HU" sz="2400" dirty="0" err="1"/>
              <a:t>Natura</a:t>
            </a:r>
            <a:r>
              <a:rPr lang="hu-HU" sz="2400" dirty="0"/>
              <a:t> 2000 területeken a környezetileg érzékeny állandó gyepek feltörésének tilalma</a:t>
            </a:r>
          </a:p>
          <a:p>
            <a:pPr marL="0" indent="0" algn="just">
              <a:buNone/>
            </a:pPr>
            <a:endParaRPr lang="hu-HU" sz="2000" dirty="0">
              <a:ea typeface="Calibri"/>
              <a:cs typeface="Calibri"/>
            </a:endParaRPr>
          </a:p>
          <a:p>
            <a:pPr lvl="0" algn="just"/>
            <a:endParaRPr lang="hu-HU" sz="2300" dirty="0"/>
          </a:p>
          <a:p>
            <a:pPr marL="0" indent="0" algn="just">
              <a:buNone/>
            </a:pPr>
            <a:endParaRPr lang="hu-HU" sz="2300" b="1" u="sng" dirty="0">
              <a:solidFill>
                <a:srgbClr val="FF0000"/>
              </a:solidFill>
            </a:endParaRPr>
          </a:p>
        </p:txBody>
      </p:sp>
      <p:pic>
        <p:nvPicPr>
          <p:cNvPr id="5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04208" y="382093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5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15975</TotalTime>
  <Words>1594</Words>
  <Application>Microsoft Office PowerPoint</Application>
  <PresentationFormat>Egyéni</PresentationFormat>
  <Paragraphs>227</Paragraphs>
  <Slides>18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A 2023-2027-es időszak KAP támogatási rendszere –  zöld felépítmény</vt:lpstr>
      <vt:lpstr>Új KAP (2023-2027) erősödő zöld elvárásokkal  </vt:lpstr>
      <vt:lpstr>Új KAP Stratégiai Terv beavatkozás típusai (2023-2027)</vt:lpstr>
      <vt:lpstr>Környezeti szükségletek</vt:lpstr>
      <vt:lpstr>Új KAP (2023-2027) I-II. pillér zöld intézkedések</vt:lpstr>
      <vt:lpstr>PowerPoint bemutató</vt:lpstr>
      <vt:lpstr>Új KAP I-II. pillér: Kiterjesztett kondícionalitás 1.</vt:lpstr>
      <vt:lpstr>Új KAP I-II. pillér: Kiterjesztett kondícionalitás 2.</vt:lpstr>
      <vt:lpstr>Új KAP I-II. pillér: Kiterjesztett kondícionalitás 3.</vt:lpstr>
      <vt:lpstr>Új KAP I-II. pillér: Kiterjesztett kondícionalitás 4.</vt:lpstr>
      <vt:lpstr> ÚJ KAP I. pillér: Agro-ökológiai Program (AÖP) 1.</vt:lpstr>
      <vt:lpstr> ÚJ KAP I. pillér: Agro-ökológiai Program (AÖP) 2.</vt:lpstr>
      <vt:lpstr> Új KAP I. pillér: Agro-ökológiai Program (AÖP) 3.</vt:lpstr>
      <vt:lpstr> Új KAP I. pillér: Agro-ökológiai Program (AÖP) 4.</vt:lpstr>
      <vt:lpstr> ÚJ KAP I. pillér: Agro-ökológiai Program (AÖP) 5.</vt:lpstr>
      <vt:lpstr> Új KAP I. pillér: Agro-ökológiai Program (AÖP) 6.</vt:lpstr>
      <vt:lpstr>Mit hoz a „zöld felépítmény” a gyakorlatban?</vt:lpstr>
      <vt:lpstr>Köszönöm a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Sörlei Zita</cp:lastModifiedBy>
  <cp:revision>1068</cp:revision>
  <cp:lastPrinted>2020-10-06T08:58:47Z</cp:lastPrinted>
  <dcterms:created xsi:type="dcterms:W3CDTF">2018-02-08T11:39:47Z</dcterms:created>
  <dcterms:modified xsi:type="dcterms:W3CDTF">2022-11-16T15:24:42Z</dcterms:modified>
</cp:coreProperties>
</file>